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theme/theme7.xml" ContentType="application/vnd.openxmlformats-officedocument.theme+xml"/>
  <Override PartName="/ppt/theme/themeOverride13.xml" ContentType="application/vnd.openxmlformats-officedocument.themeOverride+xml"/>
  <Override PartName="/ppt/theme/themeOverride14.xml" ContentType="application/vnd.openxmlformats-officedocument.themeOverride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theme/theme8.xml" ContentType="application/vnd.openxmlformats-officedocument.theme+xml"/>
  <Override PartName="/ppt/theme/themeOverride15.xml" ContentType="application/vnd.openxmlformats-officedocument.themeOverride+xml"/>
  <Override PartName="/ppt/theme/themeOverride16.xml" ContentType="application/vnd.openxmlformats-officedocument.themeOverride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theme/theme9.xml" ContentType="application/vnd.openxmlformats-officedocument.theme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theme/theme10.xml" ContentType="application/vnd.openxmlformats-officedocument.theme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theme/theme11.xml" ContentType="application/vnd.openxmlformats-officedocument.theme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theme/theme12.xml" ContentType="application/vnd.openxmlformats-officedocument.theme+xml"/>
  <Override PartName="/ppt/theme/theme1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theme/themeOverride17.xml" ContentType="application/vnd.openxmlformats-officedocument.themeOverr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13652" r:id="rId3"/>
    <p:sldMasterId id="2147513724" r:id="rId4"/>
    <p:sldMasterId id="2147513856" r:id="rId5"/>
    <p:sldMasterId id="2147514036" r:id="rId6"/>
    <p:sldMasterId id="2147514072" r:id="rId7"/>
    <p:sldMasterId id="2147514084" r:id="rId8"/>
    <p:sldMasterId id="2147514096" r:id="rId9"/>
    <p:sldMasterId id="2147514108" r:id="rId10"/>
    <p:sldMasterId id="2147514120" r:id="rId11"/>
    <p:sldMasterId id="2147514132" r:id="rId12"/>
  </p:sldMasterIdLst>
  <p:notesMasterIdLst>
    <p:notesMasterId r:id="rId42"/>
  </p:notesMasterIdLst>
  <p:sldIdLst>
    <p:sldId id="371" r:id="rId13"/>
    <p:sldId id="1806" r:id="rId14"/>
    <p:sldId id="1825" r:id="rId15"/>
    <p:sldId id="1812" r:id="rId16"/>
    <p:sldId id="1826" r:id="rId17"/>
    <p:sldId id="1827" r:id="rId18"/>
    <p:sldId id="1817" r:id="rId19"/>
    <p:sldId id="1828" r:id="rId20"/>
    <p:sldId id="1745" r:id="rId21"/>
    <p:sldId id="1764" r:id="rId22"/>
    <p:sldId id="1313" r:id="rId23"/>
    <p:sldId id="1536" r:id="rId24"/>
    <p:sldId id="1725" r:id="rId25"/>
    <p:sldId id="856" r:id="rId26"/>
    <p:sldId id="1186" r:id="rId27"/>
    <p:sldId id="1820" r:id="rId28"/>
    <p:sldId id="1829" r:id="rId29"/>
    <p:sldId id="1830" r:id="rId30"/>
    <p:sldId id="1831" r:id="rId31"/>
    <p:sldId id="1832" r:id="rId32"/>
    <p:sldId id="1833" r:id="rId33"/>
    <p:sldId id="1834" r:id="rId34"/>
    <p:sldId id="1835" r:id="rId35"/>
    <p:sldId id="1836" r:id="rId36"/>
    <p:sldId id="1837" r:id="rId37"/>
    <p:sldId id="1838" r:id="rId38"/>
    <p:sldId id="1839" r:id="rId39"/>
    <p:sldId id="1840" r:id="rId40"/>
    <p:sldId id="1841" r:id="rId41"/>
  </p:sldIdLst>
  <p:sldSz cx="12190413" cy="6859588"/>
  <p:notesSz cx="6858000" cy="9947275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1pPr>
    <a:lvl2pPr marL="333016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2pPr>
    <a:lvl3pPr marL="71834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3pPr>
    <a:lvl4pPr marL="1103680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4pPr>
    <a:lvl5pPr marL="1485866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5pPr>
    <a:lvl6pPr marL="2283518" algn="l" defTabSz="91340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6pPr>
    <a:lvl7pPr marL="2740202" algn="l" defTabSz="91340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7pPr>
    <a:lvl8pPr marL="3196891" algn="l" defTabSz="91340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8pPr>
    <a:lvl9pPr marL="3653579" algn="l" defTabSz="913402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pitchFamily="34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009A46"/>
    <a:srgbClr val="006C31"/>
    <a:srgbClr val="005024"/>
    <a:srgbClr val="DDDFE3"/>
    <a:srgbClr val="0000FF"/>
    <a:srgbClr val="00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972" autoAdjust="0"/>
    <p:restoredTop sz="99886" autoAdjust="0"/>
  </p:normalViewPr>
  <p:slideViewPr>
    <p:cSldViewPr>
      <p:cViewPr>
        <p:scale>
          <a:sx n="100" d="100"/>
          <a:sy n="100" d="100"/>
        </p:scale>
        <p:origin x="-1140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" Target="slides/slide1.xml"/><Relationship Id="rId18" Type="http://schemas.openxmlformats.org/officeDocument/2006/relationships/slide" Target="slides/slide6.xml"/><Relationship Id="rId26" Type="http://schemas.openxmlformats.org/officeDocument/2006/relationships/slide" Target="slides/slide14.xml"/><Relationship Id="rId39" Type="http://schemas.openxmlformats.org/officeDocument/2006/relationships/slide" Target="slides/slide27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9.xml"/><Relationship Id="rId34" Type="http://schemas.openxmlformats.org/officeDocument/2006/relationships/slide" Target="slides/slide22.xml"/><Relationship Id="rId42" Type="http://schemas.openxmlformats.org/officeDocument/2006/relationships/notesMaster" Target="notesMasters/notesMaster1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5.xml"/><Relationship Id="rId25" Type="http://schemas.openxmlformats.org/officeDocument/2006/relationships/slide" Target="slides/slide13.xml"/><Relationship Id="rId33" Type="http://schemas.openxmlformats.org/officeDocument/2006/relationships/slide" Target="slides/slide21.xml"/><Relationship Id="rId38" Type="http://schemas.openxmlformats.org/officeDocument/2006/relationships/slide" Target="slides/slide26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4.xml"/><Relationship Id="rId20" Type="http://schemas.openxmlformats.org/officeDocument/2006/relationships/slide" Target="slides/slide8.xml"/><Relationship Id="rId29" Type="http://schemas.openxmlformats.org/officeDocument/2006/relationships/slide" Target="slides/slide17.xml"/><Relationship Id="rId41" Type="http://schemas.openxmlformats.org/officeDocument/2006/relationships/slide" Target="slides/slide29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12.xml"/><Relationship Id="rId32" Type="http://schemas.openxmlformats.org/officeDocument/2006/relationships/slide" Target="slides/slide20.xml"/><Relationship Id="rId37" Type="http://schemas.openxmlformats.org/officeDocument/2006/relationships/slide" Target="slides/slide25.xml"/><Relationship Id="rId40" Type="http://schemas.openxmlformats.org/officeDocument/2006/relationships/slide" Target="slides/slide28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3.xml"/><Relationship Id="rId23" Type="http://schemas.openxmlformats.org/officeDocument/2006/relationships/slide" Target="slides/slide11.xml"/><Relationship Id="rId28" Type="http://schemas.openxmlformats.org/officeDocument/2006/relationships/slide" Target="slides/slide16.xml"/><Relationship Id="rId36" Type="http://schemas.openxmlformats.org/officeDocument/2006/relationships/slide" Target="slides/slide24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7.xml"/><Relationship Id="rId31" Type="http://schemas.openxmlformats.org/officeDocument/2006/relationships/slide" Target="slides/slide19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" Target="slides/slide2.xml"/><Relationship Id="rId22" Type="http://schemas.openxmlformats.org/officeDocument/2006/relationships/slide" Target="slides/slide10.xml"/><Relationship Id="rId27" Type="http://schemas.openxmlformats.org/officeDocument/2006/relationships/slide" Target="slides/slide15.xml"/><Relationship Id="rId30" Type="http://schemas.openxmlformats.org/officeDocument/2006/relationships/slide" Target="slides/slide18.xml"/><Relationship Id="rId35" Type="http://schemas.openxmlformats.org/officeDocument/2006/relationships/slide" Target="slides/slide23.xml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D29D46CB-2C51-49E5-9172-E5F69B39D2E3}" type="datetimeFigureOut">
              <a:rPr lang="ru-RU"/>
              <a:pPr>
                <a:defRPr/>
              </a:pPr>
              <a:t>17.06.2022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114300" y="746125"/>
            <a:ext cx="6629400" cy="3730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2007" tIns="46003" rIns="92007" bIns="46003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85800" y="4724400"/>
            <a:ext cx="5486400" cy="4476750"/>
          </a:xfrm>
          <a:prstGeom prst="rect">
            <a:avLst/>
          </a:prstGeom>
        </p:spPr>
        <p:txBody>
          <a:bodyPr vert="horz" lIns="92007" tIns="46003" rIns="92007" bIns="46003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84613" y="9448800"/>
            <a:ext cx="2971800" cy="496888"/>
          </a:xfrm>
          <a:prstGeom prst="rect">
            <a:avLst/>
          </a:prstGeom>
        </p:spPr>
        <p:txBody>
          <a:bodyPr vert="horz" lIns="92007" tIns="46003" rIns="92007" bIns="46003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D6B5D40-91EE-4499-BB77-DD84FE53EEC1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95417626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1834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3016" algn="l" defTabSz="71834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18349" algn="l" defTabSz="71834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3680" algn="l" defTabSz="71834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5866" algn="l" defTabSz="71834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08971" algn="l" defTabSz="76362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0803" algn="l" defTabSz="76362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2576" algn="l" defTabSz="76362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54385" algn="l" defTabSz="763626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53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6125"/>
            <a:ext cx="6626225" cy="3729038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553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5540" name="Номер слайда 3"/>
          <p:cNvSpPr txBox="1">
            <a:spLocks noGrp="1"/>
          </p:cNvSpPr>
          <p:nvPr/>
        </p:nvSpPr>
        <p:spPr bwMode="auto">
          <a:xfrm>
            <a:off x="3884613" y="9448800"/>
            <a:ext cx="2971800" cy="496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982" tIns="45989" rIns="91982" bIns="45989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r" eaLnBrk="1" hangingPunct="1"/>
            <a:fld id="{14A6F15F-CBA5-4EF7-ACAD-DC64A0CF488B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090" name="Rectangle 2"/>
          <p:cNvSpPr>
            <a:spLocks noGrp="1" noRot="1" noChangeAspect="1" noChangeArrowheads="1" noTextEdit="1"/>
          </p:cNvSpPr>
          <p:nvPr>
            <p:ph type="sldImg"/>
          </p:nvPr>
        </p:nvSpPr>
        <p:spPr bwMode="auto">
          <a:xfrm>
            <a:off x="-166688" y="800100"/>
            <a:ext cx="7104063" cy="39973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89091" name="Rectangle 3"/>
          <p:cNvSpPr>
            <a:spLocks noGrp="1" noChangeArrowheads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>
              <a:spcBef>
                <a:spcPct val="0"/>
              </a:spcBef>
            </a:pPr>
            <a:endParaRPr lang="ru-RU" altLang="ru-RU" smtClean="0">
              <a:latin typeface="Arial" charset="0"/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7556" indent="-287522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50087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10121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70156" indent="-230017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30191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90225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50260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910294" indent="-230017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3013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9B8156-5601-4DE1-A4D3-EA7D0E1809B8}" type="slidenum">
              <a:rPr lang="ru-RU" smtClean="0">
                <a:solidFill>
                  <a:prstClr val="black"/>
                </a:solidFill>
              </a:rPr>
              <a:pPr/>
              <a:t>5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71685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>
          <a:xfrm>
            <a:off x="447675" y="1243013"/>
            <a:ext cx="5962650" cy="3355975"/>
          </a:xfrm>
        </p:spPr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8C9B8156-5601-4DE1-A4D3-EA7D0E1809B8}" type="slidenum">
              <a:rPr lang="ru-RU" smtClean="0">
                <a:solidFill>
                  <a:prstClr val="black"/>
                </a:solidFill>
              </a:rPr>
              <a:pPr/>
              <a:t>6</a:t>
            </a:fld>
            <a:endParaRPr lang="ru-RU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74716851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60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5888" y="747713"/>
            <a:ext cx="6626225" cy="3729037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560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smtClean="0"/>
          </a:p>
        </p:txBody>
      </p:sp>
      <p:sp>
        <p:nvSpPr>
          <p:cNvPr id="25604" name="Верхний колонтитул 3"/>
          <p:cNvSpPr>
            <a:spLocks noGrp="1"/>
          </p:cNvSpPr>
          <p:nvPr>
            <p:ph type="hdr" sz="quarter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endParaRPr lang="ru-RU" sz="1300" dirty="0" smtClean="0">
              <a:solidFill>
                <a:prstClr val="black"/>
              </a:solidFill>
            </a:endParaRPr>
          </a:p>
        </p:txBody>
      </p:sp>
      <p:sp>
        <p:nvSpPr>
          <p:cNvPr id="25605" name="Номер слайда 4"/>
          <p:cNvSpPr>
            <a:spLocks noGrp="1"/>
          </p:cNvSpPr>
          <p:nvPr>
            <p:ph type="sldNum" sz="quarter" idx="5"/>
          </p:nvPr>
        </p:nvSpPr>
        <p:spPr bwMode="auto"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 sz="1600">
                <a:solidFill>
                  <a:schemeClr val="tx1"/>
                </a:solidFill>
                <a:latin typeface="Calibri" pitchFamily="34" charset="0"/>
              </a:defRPr>
            </a:lvl1pPr>
            <a:lvl2pPr marL="742950" indent="-285750">
              <a:defRPr sz="1600">
                <a:solidFill>
                  <a:schemeClr val="tx1"/>
                </a:solidFill>
                <a:latin typeface="Calibri" pitchFamily="34" charset="0"/>
              </a:defRPr>
            </a:lvl2pPr>
            <a:lvl3pPr marL="11430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3pPr>
            <a:lvl4pPr marL="16002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4pPr>
            <a:lvl5pPr marL="2057400" indent="-228600">
              <a:defRPr sz="1600">
                <a:solidFill>
                  <a:schemeClr val="tx1"/>
                </a:solidFill>
                <a:latin typeface="Calibri" pitchFamily="34" charset="0"/>
              </a:defRPr>
            </a:lvl5pPr>
            <a:lvl6pPr marL="25146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6pPr>
            <a:lvl7pPr marL="29718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7pPr>
            <a:lvl8pPr marL="34290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8pPr>
            <a:lvl9pPr marL="3886200" indent="-228600" defTabSz="792163" fontAlgn="base">
              <a:spcBef>
                <a:spcPct val="0"/>
              </a:spcBef>
              <a:spcAft>
                <a:spcPct val="0"/>
              </a:spcAft>
              <a:defRPr sz="1600">
                <a:solidFill>
                  <a:schemeClr val="tx1"/>
                </a:solidFill>
                <a:latin typeface="Calibri" pitchFamily="34" charset="0"/>
              </a:defRPr>
            </a:lvl9pPr>
          </a:lstStyle>
          <a:p>
            <a:pPr>
              <a:defRPr/>
            </a:pPr>
            <a:fld id="{5C900410-C4D7-467E-9242-E4A6D4A542F8}" type="slidenum">
              <a:rPr lang="ru-RU" sz="1300" smtClean="0">
                <a:solidFill>
                  <a:prstClr val="black"/>
                </a:solidFill>
              </a:rPr>
              <a:pPr>
                <a:defRPr/>
              </a:pPr>
              <a:t>8</a:t>
            </a:fld>
            <a:endParaRPr lang="ru-RU" sz="1300" smtClean="0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9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28E8A664-9932-4BF8-BBC4-B5C773CB9913}" type="slidenum">
              <a:rPr lang="ru-RU">
                <a:solidFill>
                  <a:prstClr val="black"/>
                </a:solidFill>
              </a:rPr>
              <a:pPr>
                <a:defRPr/>
              </a:pPr>
              <a:t>10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650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114300" y="746125"/>
            <a:ext cx="6629400" cy="3730625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27651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>
              <a:defRPr/>
            </a:pPr>
            <a:fld id="{A1C73C32-F782-4FB7-9257-90F358862B9C}" type="slidenum">
              <a:rPr lang="ru-RU">
                <a:solidFill>
                  <a:prstClr val="black"/>
                </a:solidFill>
              </a:rPr>
              <a:pPr>
                <a:defRPr/>
              </a:pPr>
              <a:t>16</a:t>
            </a:fld>
            <a:endParaRPr lang="ru-RU">
              <a:solidFill>
                <a:prstClr val="black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3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7.xml"/><Relationship Id="rId1" Type="http://schemas.openxmlformats.org/officeDocument/2006/relationships/themeOverride" Target="../theme/themeOverride1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7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hemeOverride" Target="../theme/themeOverride1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8.xml"/><Relationship Id="rId1" Type="http://schemas.openxmlformats.org/officeDocument/2006/relationships/themeOverride" Target="../theme/themeOverride16.xm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89" y="1371949"/>
            <a:ext cx="10467501" cy="1829222"/>
          </a:xfrm>
          <a:ln>
            <a:noFill/>
          </a:ln>
        </p:spPr>
        <p:txBody>
          <a:bodyPr tIns="0" rIns="2105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2" y="3229283"/>
            <a:ext cx="10471565" cy="1753006"/>
          </a:xfrm>
        </p:spPr>
        <p:txBody>
          <a:bodyPr lIns="0" rIns="21050"/>
          <a:lstStyle>
            <a:lvl1pPr marL="0" marR="53533" indent="0" algn="r">
              <a:buNone/>
              <a:defRPr>
                <a:solidFill>
                  <a:schemeClr val="tx1"/>
                </a:solidFill>
              </a:defRPr>
            </a:lvl1pPr>
            <a:lvl2pPr marL="535217" indent="0" algn="ctr">
              <a:buNone/>
            </a:lvl2pPr>
            <a:lvl3pPr marL="1070439" indent="0" algn="ctr">
              <a:buNone/>
            </a:lvl3pPr>
            <a:lvl4pPr marL="1605677" indent="0" algn="ctr">
              <a:buNone/>
            </a:lvl4pPr>
            <a:lvl5pPr marL="2140877" indent="0" algn="ctr">
              <a:buNone/>
            </a:lvl5pPr>
            <a:lvl6pPr marL="2676112" indent="0" algn="ctr">
              <a:buNone/>
            </a:lvl6pPr>
            <a:lvl7pPr marL="3211350" indent="0" algn="ctr">
              <a:buNone/>
            </a:lvl7pPr>
            <a:lvl8pPr marL="3746585" indent="0" algn="ctr">
              <a:buNone/>
            </a:lvl8pPr>
            <a:lvl9pPr marL="428177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994581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6708234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Right Triangle 6"/>
          <p:cNvSpPr/>
          <p:nvPr/>
        </p:nvSpPr>
        <p:spPr>
          <a:xfrm>
            <a:off x="6" y="2648562"/>
            <a:ext cx="4761880" cy="4211026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-3173" y="-924"/>
            <a:ext cx="12193586" cy="6860514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 rot="19140000">
            <a:off x="1089356" y="1730808"/>
            <a:ext cx="7530517" cy="1204584"/>
          </a:xfrm>
        </p:spPr>
        <p:txBody>
          <a:bodyPr bIns="10866" anchor="b"/>
          <a:lstStyle>
            <a:lvl1pPr>
              <a:defRPr sz="3900"/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 rot="19140000">
            <a:off x="1616166" y="2471500"/>
            <a:ext cx="8680378" cy="329335"/>
          </a:xfrm>
        </p:spPr>
        <p:txBody>
          <a:bodyPr tIns="10866">
            <a:normAutofit/>
          </a:bodyPr>
          <a:lstStyle>
            <a:lvl1pPr marL="0" indent="0" algn="l">
              <a:buNone/>
              <a:defRPr kumimoji="0" lang="en-US" sz="1700" b="0" i="0" u="none" strike="noStrike" kern="1200" cap="all" spc="476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j-ea"/>
                <a:cs typeface="Tunga" pitchFamily="2"/>
              </a:defRPr>
            </a:lvl1pPr>
            <a:lvl2pPr marL="54396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087915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63189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17585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71980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26377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80772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35170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10879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ru-RU" smtClean="0"/>
              <a:t>Образец подзаголовка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A3398D4-C6A1-4903-949B-A2A90AA79446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6BBE6BB-0915-440F-938E-501F5E0A0E5A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03993048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73D2975C-269E-432C-BBA3-257C8C6E41FE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87883A7-A639-48F7-889D-7A5CEFBF426E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32529079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Freeform 7"/>
          <p:cNvSpPr/>
          <p:nvPr/>
        </p:nvSpPr>
        <p:spPr>
          <a:xfrm>
            <a:off x="-3173" y="-924"/>
            <a:ext cx="12193586" cy="6860514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2002901">
                <a:moveTo>
                  <a:pt x="0" y="2002901"/>
                </a:moveTo>
                <a:lnTo>
                  <a:pt x="2836585" y="0"/>
                </a:lnTo>
                <a:lnTo>
                  <a:pt x="3352800" y="270"/>
                </a:lnTo>
                <a:lnTo>
                  <a:pt x="3352800" y="2002901"/>
                </a:lnTo>
                <a:lnTo>
                  <a:pt x="0" y="2002901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7" name="Right Triangle 6"/>
          <p:cNvSpPr/>
          <p:nvPr/>
        </p:nvSpPr>
        <p:spPr>
          <a:xfrm>
            <a:off x="6" y="2648562"/>
            <a:ext cx="4761880" cy="4211026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1092391" y="1727137"/>
            <a:ext cx="7533675" cy="1207789"/>
          </a:xfrm>
        </p:spPr>
        <p:txBody>
          <a:bodyPr bIns="10866" anchor="b"/>
          <a:lstStyle>
            <a:lvl1pPr algn="l">
              <a:defRPr kumimoji="0" lang="en-US" sz="3900" b="0" i="0" u="none" strike="noStrike" kern="1200" cap="all" spc="0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108791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 rot="19140000">
            <a:off x="1621325" y="2468876"/>
            <a:ext cx="8679574" cy="329260"/>
          </a:xfrm>
        </p:spPr>
        <p:txBody>
          <a:bodyPr anchor="t">
            <a:normAutofit/>
          </a:bodyPr>
          <a:lstStyle>
            <a:lvl1pPr marL="0" indent="0">
              <a:buNone/>
              <a:defRPr kumimoji="0" lang="en-US" sz="1700" b="0" i="0" u="none" strike="noStrike" kern="1200" cap="all" spc="476" normalizeH="0" baseline="0" noProof="0" dirty="0" smtClean="0">
                <a:ln>
                  <a:noFill/>
                </a:ln>
                <a:solidFill>
                  <a:schemeClr val="tx1"/>
                </a:solidFill>
                <a:effectLst/>
                <a:uLnTx/>
                <a:uFillTx/>
                <a:latin typeface="+mn-lt"/>
                <a:ea typeface="+mj-ea"/>
                <a:cs typeface="Tunga" pitchFamily="2"/>
              </a:defRPr>
            </a:lvl1pPr>
            <a:lvl2pPr marL="543965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 marL="1087915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 marL="1631890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 marL="2175850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  <a:lvl6pPr marL="2719808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6pPr>
            <a:lvl7pPr marL="3263773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7pPr>
            <a:lvl8pPr marL="3807723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8pPr>
            <a:lvl9pPr marL="4351701" indent="0"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marL="0" marR="0" lvl="0" indent="0" algn="l" defTabSz="1087915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0F9A93B-43D9-410E-BAEC-529EB0BB3208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63464A5-96AD-4123-8636-7A28CB8733E1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62819532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097137" y="1097534"/>
            <a:ext cx="4266645" cy="3713324"/>
          </a:xfrm>
        </p:spPr>
        <p:txBody>
          <a:bodyPr/>
          <a:lstStyle>
            <a:lvl1pPr>
              <a:defRPr sz="33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265872" y="1097534"/>
            <a:ext cx="4266645" cy="3713324"/>
          </a:xfrm>
        </p:spPr>
        <p:txBody>
          <a:bodyPr/>
          <a:lstStyle>
            <a:lvl1pPr>
              <a:defRPr sz="33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F1D5121-1434-4371-8172-1DDCA558160A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B4C9DEB-FBC2-4D2B-95E3-998831BCAF18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23412680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137" y="1097534"/>
            <a:ext cx="4266645" cy="548767"/>
          </a:xfrm>
        </p:spPr>
        <p:txBody>
          <a:bodyPr anchor="b">
            <a:normAutofit/>
          </a:bodyPr>
          <a:lstStyle>
            <a:lvl1pPr marL="0" indent="0">
              <a:buNone/>
              <a:defRPr lang="en-US" sz="1700" b="0" kern="1200" cap="all" spc="476" baseline="0" dirty="0" smtClean="0">
                <a:solidFill>
                  <a:schemeClr val="tx1"/>
                </a:solidFill>
                <a:latin typeface="+mn-lt"/>
                <a:ea typeface="+mj-ea"/>
                <a:cs typeface="Tunga" pitchFamily="2"/>
              </a:defRPr>
            </a:lvl1pPr>
            <a:lvl2pPr marL="543965" indent="0">
              <a:buNone/>
              <a:defRPr sz="2400" b="1"/>
            </a:lvl2pPr>
            <a:lvl3pPr marL="1087915" indent="0">
              <a:buNone/>
              <a:defRPr sz="2100" b="1"/>
            </a:lvl3pPr>
            <a:lvl4pPr marL="1631890" indent="0">
              <a:buNone/>
              <a:defRPr sz="1900" b="1"/>
            </a:lvl4pPr>
            <a:lvl5pPr marL="2175850" indent="0">
              <a:buNone/>
              <a:defRPr sz="1900" b="1"/>
            </a:lvl5pPr>
            <a:lvl6pPr marL="2719808" indent="0">
              <a:buNone/>
              <a:defRPr sz="1900" b="1"/>
            </a:lvl6pPr>
            <a:lvl7pPr marL="3263773" indent="0">
              <a:buNone/>
              <a:defRPr sz="1900" b="1"/>
            </a:lvl7pPr>
            <a:lvl8pPr marL="3807723" indent="0">
              <a:buNone/>
              <a:defRPr sz="1900" b="1"/>
            </a:lvl8pPr>
            <a:lvl9pPr marL="4351701" indent="0">
              <a:buNone/>
              <a:defRPr sz="1900" b="1"/>
            </a:lvl9pPr>
          </a:lstStyle>
          <a:p>
            <a:pPr marL="0" lvl="0" indent="0" algn="l" defTabSz="1087915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092059" y="1702242"/>
            <a:ext cx="4266645" cy="3109680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265872" y="1097534"/>
            <a:ext cx="4266645" cy="548767"/>
          </a:xfrm>
        </p:spPr>
        <p:txBody>
          <a:bodyPr anchor="b">
            <a:normAutofit/>
          </a:bodyPr>
          <a:lstStyle>
            <a:lvl1pPr marL="0" indent="0">
              <a:buNone/>
              <a:defRPr lang="en-US" sz="1700" b="0" kern="1200" cap="all" spc="476" baseline="0" dirty="0" smtClean="0">
                <a:solidFill>
                  <a:schemeClr val="tx1"/>
                </a:solidFill>
                <a:latin typeface="+mn-lt"/>
                <a:ea typeface="+mj-ea"/>
                <a:cs typeface="Tunga" pitchFamily="2"/>
              </a:defRPr>
            </a:lvl1pPr>
            <a:lvl2pPr marL="543965" indent="0">
              <a:buNone/>
              <a:defRPr sz="2400" b="1"/>
            </a:lvl2pPr>
            <a:lvl3pPr marL="1087915" indent="0">
              <a:buNone/>
              <a:defRPr sz="2100" b="1"/>
            </a:lvl3pPr>
            <a:lvl4pPr marL="1631890" indent="0">
              <a:buNone/>
              <a:defRPr sz="1900" b="1"/>
            </a:lvl4pPr>
            <a:lvl5pPr marL="2175850" indent="0">
              <a:buNone/>
              <a:defRPr sz="1900" b="1"/>
            </a:lvl5pPr>
            <a:lvl6pPr marL="2719808" indent="0">
              <a:buNone/>
              <a:defRPr sz="1900" b="1"/>
            </a:lvl6pPr>
            <a:lvl7pPr marL="3263773" indent="0">
              <a:buNone/>
              <a:defRPr sz="1900" b="1"/>
            </a:lvl7pPr>
            <a:lvl8pPr marL="3807723" indent="0">
              <a:buNone/>
              <a:defRPr sz="1900" b="1"/>
            </a:lvl8pPr>
            <a:lvl9pPr marL="4351701" indent="0">
              <a:buNone/>
              <a:defRPr sz="1900" b="1"/>
            </a:lvl9pPr>
          </a:lstStyle>
          <a:p>
            <a:pPr marL="0" lvl="0" indent="0" algn="l" defTabSz="1087915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Font typeface="Arial" pitchFamily="34" charset="0"/>
              <a:buNone/>
            </a:pPr>
            <a:r>
              <a:rPr lang="ru-RU" smtClean="0"/>
              <a:t>Образец текста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265872" y="1702242"/>
            <a:ext cx="4266645" cy="3109680"/>
          </a:xfrm>
        </p:spPr>
        <p:txBody>
          <a:bodyPr/>
          <a:lstStyle>
            <a:lvl1pPr>
              <a:defRPr sz="29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1FC0A73D-0447-41D0-91C9-483BE9B8C430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C76C69C-D86C-4740-8F2C-8DF6103CC5CC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59526934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05FDDA9-1A1D-4D28-A666-D58EACB8A5B4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53E035A-560E-4DE5-8AC3-0C33CEAAECFB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4777549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2DAAB047-60DF-4DA9-B0E8-9EA8AF8D1922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0594E7C-EA56-4F94-B666-55B6F4183BFF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07061124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Right Triangle 16"/>
          <p:cNvSpPr/>
          <p:nvPr/>
        </p:nvSpPr>
        <p:spPr>
          <a:xfrm>
            <a:off x="6" y="2648562"/>
            <a:ext cx="4761880" cy="4211026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8" name="Right Triangle 17"/>
          <p:cNvSpPr/>
          <p:nvPr/>
        </p:nvSpPr>
        <p:spPr>
          <a:xfrm rot="5400000">
            <a:off x="1719388" y="-1719385"/>
            <a:ext cx="6859588" cy="10298363"/>
          </a:xfrm>
          <a:prstGeom prst="rtTriangle">
            <a:avLst/>
          </a:pr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 defTabSz="1087915"/>
            <a:endParaRPr lang="en-US" sz="2100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1046437" y="1576469"/>
            <a:ext cx="6948535" cy="1089679"/>
          </a:xfrm>
        </p:spPr>
        <p:txBody>
          <a:bodyPr bIns="0" anchor="b"/>
          <a:lstStyle>
            <a:lvl1pPr algn="l">
              <a:defRPr kumimoji="0" lang="en-US" sz="3300" b="0" i="0" u="none" strike="noStrike" kern="1200" cap="all" spc="0" normalizeH="0" baseline="0" noProof="0" dirty="0" smtClean="0">
                <a:ln>
                  <a:noFill/>
                </a:ln>
                <a:solidFill>
                  <a:srgbClr val="FFFFFF"/>
                </a:solidFill>
                <a:effectLst/>
                <a:uLnTx/>
                <a:uFillTx/>
                <a:latin typeface="+mj-lt"/>
                <a:ea typeface="+mj-ea"/>
                <a:cs typeface="+mj-cs"/>
              </a:defRPr>
            </a:lvl1pPr>
          </a:lstStyle>
          <a:p>
            <a:pPr marL="0" marR="0" lvl="0" indent="0" algn="l" defTabSz="1087915" rtl="0" eaLnBrk="1" fontAlgn="auto" latinLnBrk="0" hangingPunct="1">
              <a:lnSpc>
                <a:spcPct val="100000"/>
              </a:lnSpc>
              <a:spcBef>
                <a:spcPct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6331920" y="2619535"/>
            <a:ext cx="5076378" cy="3325457"/>
          </a:xfrm>
        </p:spPr>
        <p:txBody>
          <a:bodyPr/>
          <a:lstStyle>
            <a:lvl1pPr>
              <a:defRPr sz="3900"/>
            </a:lvl1pPr>
            <a:lvl2pPr>
              <a:defRPr sz="3300"/>
            </a:lvl2pPr>
            <a:lvl3pPr>
              <a:defRPr sz="29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19140000">
            <a:off x="1730380" y="2253907"/>
            <a:ext cx="7725341" cy="623459"/>
          </a:xfrm>
        </p:spPr>
        <p:txBody>
          <a:bodyPr>
            <a:normAutofit/>
          </a:bodyPr>
          <a:lstStyle>
            <a:lvl1pPr marL="0" indent="0">
              <a:buNone/>
              <a:defRPr lang="en-US" sz="1700" b="1" kern="1200" dirty="0" smtClean="0">
                <a:solidFill>
                  <a:srgbClr val="FFFFFF"/>
                </a:solidFill>
                <a:latin typeface="+mn-lt"/>
                <a:ea typeface="+mn-ea"/>
                <a:cs typeface="+mn-cs"/>
              </a:defRPr>
            </a:lvl1pPr>
            <a:lvl2pPr marL="543965" indent="0">
              <a:buNone/>
              <a:defRPr sz="1500"/>
            </a:lvl2pPr>
            <a:lvl3pPr marL="1087915" indent="0">
              <a:buNone/>
              <a:defRPr sz="1200"/>
            </a:lvl3pPr>
            <a:lvl4pPr marL="1631890" indent="0">
              <a:buNone/>
              <a:defRPr sz="1100"/>
            </a:lvl4pPr>
            <a:lvl5pPr marL="2175850" indent="0">
              <a:buNone/>
              <a:defRPr sz="1100"/>
            </a:lvl5pPr>
            <a:lvl6pPr marL="2719808" indent="0">
              <a:buNone/>
              <a:defRPr sz="1100"/>
            </a:lvl6pPr>
            <a:lvl7pPr marL="3263773" indent="0">
              <a:buNone/>
              <a:defRPr sz="1100"/>
            </a:lvl7pPr>
            <a:lvl8pPr marL="3807723" indent="0">
              <a:buNone/>
              <a:defRPr sz="1100"/>
            </a:lvl8pPr>
            <a:lvl9pPr marL="4351701" indent="0">
              <a:buNone/>
              <a:defRPr sz="1100"/>
            </a:lvl9pPr>
          </a:lstStyle>
          <a:p>
            <a:pPr marL="0" marR="0" lvl="0" indent="0" algn="l" defTabSz="1087915" rtl="0" eaLnBrk="1" fontAlgn="auto" latinLnBrk="0" hangingPunct="1">
              <a:lnSpc>
                <a:spcPct val="100000"/>
              </a:lnSpc>
              <a:spcBef>
                <a:spcPts val="357"/>
              </a:spcBef>
              <a:spcAft>
                <a:spcPts val="0"/>
              </a:spcAft>
              <a:buClr>
                <a:schemeClr val="accent1"/>
              </a:buClr>
              <a:buSzPct val="100000"/>
              <a:buFont typeface="Arial" pitchFamily="34" charset="0"/>
              <a:buNone/>
              <a:tabLst/>
              <a:defRPr/>
            </a:pPr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5516B802-BE0F-4969-AF63-611A46566858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ln>
            <a:solidFill>
              <a:schemeClr val="tx2"/>
            </a:solidFill>
          </a:ln>
        </p:spPr>
        <p:txBody>
          <a:bodyPr/>
          <a:lstStyle>
            <a:lvl1pPr>
              <a:defRPr>
                <a:solidFill>
                  <a:schemeClr val="tx2"/>
                </a:solidFill>
              </a:defRPr>
            </a:lvl1pPr>
          </a:lstStyle>
          <a:p>
            <a:pPr>
              <a:defRPr/>
            </a:pPr>
            <a:fld id="{5549A51B-B2C2-485F-B93A-AD9DCFD936DD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74306292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Picture Placeholder 10"/>
          <p:cNvSpPr>
            <a:spLocks noGrp="1"/>
          </p:cNvSpPr>
          <p:nvPr>
            <p:ph type="pic" sz="quarter" idx="14"/>
          </p:nvPr>
        </p:nvSpPr>
        <p:spPr>
          <a:xfrm>
            <a:off x="2704766" y="0"/>
            <a:ext cx="9485665" cy="6859588"/>
          </a:xfrm>
          <a:custGeom>
            <a:avLst/>
            <a:gdLst>
              <a:gd name="connsiteX0" fmla="*/ 0 w 7104888"/>
              <a:gd name="connsiteY0" fmla="*/ 0 h 6858000"/>
              <a:gd name="connsiteX1" fmla="*/ 7104888 w 7104888"/>
              <a:gd name="connsiteY1" fmla="*/ 0 h 6858000"/>
              <a:gd name="connsiteX2" fmla="*/ 7104888 w 7104888"/>
              <a:gd name="connsiteY2" fmla="*/ 6858000 h 6858000"/>
              <a:gd name="connsiteX3" fmla="*/ 0 w 7104888"/>
              <a:gd name="connsiteY3" fmla="*/ 6858000 h 6858000"/>
              <a:gd name="connsiteX4" fmla="*/ 0 w 7104888"/>
              <a:gd name="connsiteY4" fmla="*/ 0 h 6858000"/>
              <a:gd name="connsiteX0" fmla="*/ 0 w 7104888"/>
              <a:gd name="connsiteY0" fmla="*/ 0 h 6858000"/>
              <a:gd name="connsiteX1" fmla="*/ 5695188 w 7104888"/>
              <a:gd name="connsiteY1" fmla="*/ 0 h 6858000"/>
              <a:gd name="connsiteX2" fmla="*/ 7104888 w 7104888"/>
              <a:gd name="connsiteY2" fmla="*/ 0 h 6858000"/>
              <a:gd name="connsiteX3" fmla="*/ 7104888 w 7104888"/>
              <a:gd name="connsiteY3" fmla="*/ 6858000 h 6858000"/>
              <a:gd name="connsiteX4" fmla="*/ 0 w 7104888"/>
              <a:gd name="connsiteY4" fmla="*/ 6858000 h 6858000"/>
              <a:gd name="connsiteX5" fmla="*/ 0 w 7104888"/>
              <a:gd name="connsiteY5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0287 w 7115175"/>
              <a:gd name="connsiteY4" fmla="*/ 6858000 h 6858000"/>
              <a:gd name="connsiteX5" fmla="*/ 0 w 7115175"/>
              <a:gd name="connsiteY5" fmla="*/ 5048250 h 6858000"/>
              <a:gd name="connsiteX6" fmla="*/ 10287 w 7115175"/>
              <a:gd name="connsiteY6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10287 w 7115175"/>
              <a:gd name="connsiteY5" fmla="*/ 6858000 h 6858000"/>
              <a:gd name="connsiteX6" fmla="*/ 0 w 7115175"/>
              <a:gd name="connsiteY6" fmla="*/ 5048250 h 6858000"/>
              <a:gd name="connsiteX7" fmla="*/ 10287 w 7115175"/>
              <a:gd name="connsiteY7" fmla="*/ 0 h 6858000"/>
              <a:gd name="connsiteX0" fmla="*/ 10287 w 7115175"/>
              <a:gd name="connsiteY0" fmla="*/ 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0 w 7115175"/>
              <a:gd name="connsiteY5" fmla="*/ 5048250 h 6858000"/>
              <a:gd name="connsiteX6" fmla="*/ 10287 w 7115175"/>
              <a:gd name="connsiteY6" fmla="*/ 0 h 6858000"/>
              <a:gd name="connsiteX0" fmla="*/ 0 w 7115175"/>
              <a:gd name="connsiteY0" fmla="*/ 5048250 h 6858000"/>
              <a:gd name="connsiteX1" fmla="*/ 5705475 w 7115175"/>
              <a:gd name="connsiteY1" fmla="*/ 0 h 6858000"/>
              <a:gd name="connsiteX2" fmla="*/ 7115175 w 7115175"/>
              <a:gd name="connsiteY2" fmla="*/ 0 h 6858000"/>
              <a:gd name="connsiteX3" fmla="*/ 7115175 w 7115175"/>
              <a:gd name="connsiteY3" fmla="*/ 6858000 h 6858000"/>
              <a:gd name="connsiteX4" fmla="*/ 1533526 w 7115175"/>
              <a:gd name="connsiteY4" fmla="*/ 6848475 h 6858000"/>
              <a:gd name="connsiteX5" fmla="*/ 0 w 7115175"/>
              <a:gd name="connsiteY5" fmla="*/ 504825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7115175" h="6858000">
                <a:moveTo>
                  <a:pt x="0" y="5048250"/>
                </a:moveTo>
                <a:lnTo>
                  <a:pt x="5705475" y="0"/>
                </a:lnTo>
                <a:lnTo>
                  <a:pt x="7115175" y="0"/>
                </a:lnTo>
                <a:lnTo>
                  <a:pt x="7115175" y="6858000"/>
                </a:lnTo>
                <a:lnTo>
                  <a:pt x="1533526" y="6848475"/>
                </a:lnTo>
                <a:lnTo>
                  <a:pt x="0" y="5048250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</p:spPr>
        <p:txBody>
          <a:bodyPr rIns="217325" anchor="ctr"/>
          <a:lstStyle>
            <a:lvl1pPr algn="r">
              <a:defRPr/>
            </a:lvl1pPr>
          </a:lstStyle>
          <a:p>
            <a:r>
              <a:rPr lang="ru-RU" smtClean="0"/>
              <a:t>Вставка рисунка</a:t>
            </a:r>
            <a:endParaRPr lang="en-US" dirty="0"/>
          </a:p>
        </p:txBody>
      </p:sp>
      <p:sp>
        <p:nvSpPr>
          <p:cNvPr id="9" name="Right Triangle 8"/>
          <p:cNvSpPr/>
          <p:nvPr/>
        </p:nvSpPr>
        <p:spPr>
          <a:xfrm>
            <a:off x="6" y="2648562"/>
            <a:ext cx="4761880" cy="4211026"/>
          </a:xfrm>
          <a:prstGeom prst="rtTriangle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10" name="Freeform 9"/>
          <p:cNvSpPr/>
          <p:nvPr/>
        </p:nvSpPr>
        <p:spPr>
          <a:xfrm>
            <a:off x="6" y="5049424"/>
            <a:ext cx="4761880" cy="1810170"/>
          </a:xfrm>
          <a:custGeom>
            <a:avLst/>
            <a:gdLst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3571875 w 3571875"/>
              <a:gd name="connsiteY2" fmla="*/ 4210050 h 4210050"/>
              <a:gd name="connsiteX3" fmla="*/ 0 w 3571875"/>
              <a:gd name="connsiteY3" fmla="*/ 4210050 h 4210050"/>
              <a:gd name="connsiteX0" fmla="*/ 0 w 3571875"/>
              <a:gd name="connsiteY0" fmla="*/ 1809750 h 1809750"/>
              <a:gd name="connsiteX1" fmla="*/ 1895475 w 3571875"/>
              <a:gd name="connsiteY1" fmla="*/ 0 h 1809750"/>
              <a:gd name="connsiteX2" fmla="*/ 3571875 w 3571875"/>
              <a:gd name="connsiteY2" fmla="*/ 1809750 h 1809750"/>
              <a:gd name="connsiteX3" fmla="*/ 0 w 3571875"/>
              <a:gd name="connsiteY3" fmla="*/ 1809750 h 1809750"/>
              <a:gd name="connsiteX0" fmla="*/ 0 w 3571875"/>
              <a:gd name="connsiteY0" fmla="*/ 1809750 h 1809750"/>
              <a:gd name="connsiteX1" fmla="*/ 2038350 w 3571875"/>
              <a:gd name="connsiteY1" fmla="*/ 0 h 1809750"/>
              <a:gd name="connsiteX2" fmla="*/ 3571875 w 3571875"/>
              <a:gd name="connsiteY2" fmla="*/ 1809750 h 1809750"/>
              <a:gd name="connsiteX3" fmla="*/ 0 w 3571875"/>
              <a:gd name="connsiteY3" fmla="*/ 1809750 h 1809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3571875" h="1809750">
                <a:moveTo>
                  <a:pt x="0" y="1809750"/>
                </a:moveTo>
                <a:lnTo>
                  <a:pt x="2038350" y="0"/>
                </a:lnTo>
                <a:lnTo>
                  <a:pt x="3571875" y="1809750"/>
                </a:lnTo>
                <a:lnTo>
                  <a:pt x="0" y="1809750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 rot="19140000">
            <a:off x="894813" y="1717913"/>
            <a:ext cx="7314248" cy="867645"/>
          </a:xfrm>
        </p:spPr>
        <p:txBody>
          <a:bodyPr anchor="b"/>
          <a:lstStyle>
            <a:lvl1pPr algn="l">
              <a:defRPr sz="3300" b="0">
                <a:latin typeface="+mj-lt"/>
              </a:defRPr>
            </a:lvl1pPr>
          </a:lstStyle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 rot="19140000">
            <a:off x="1524458" y="2181034"/>
            <a:ext cx="8127669" cy="740836"/>
          </a:xfrm>
        </p:spPr>
        <p:txBody>
          <a:bodyPr/>
          <a:lstStyle>
            <a:lvl1pPr marL="0" indent="0">
              <a:buNone/>
              <a:defRPr sz="1700">
                <a:solidFill>
                  <a:schemeClr val="tx2"/>
                </a:solidFill>
              </a:defRPr>
            </a:lvl1pPr>
            <a:lvl2pPr marL="543965" indent="0">
              <a:buNone/>
              <a:defRPr sz="1500"/>
            </a:lvl2pPr>
            <a:lvl3pPr marL="1087915" indent="0">
              <a:buNone/>
              <a:defRPr sz="1200"/>
            </a:lvl3pPr>
            <a:lvl4pPr marL="1631890" indent="0">
              <a:buNone/>
              <a:defRPr sz="1100"/>
            </a:lvl4pPr>
            <a:lvl5pPr marL="2175850" indent="0">
              <a:buNone/>
              <a:defRPr sz="1100"/>
            </a:lvl5pPr>
            <a:lvl6pPr marL="2719808" indent="0">
              <a:buNone/>
              <a:defRPr sz="1100"/>
            </a:lvl6pPr>
            <a:lvl7pPr marL="3263773" indent="0">
              <a:buNone/>
              <a:defRPr sz="1100"/>
            </a:lvl7pPr>
            <a:lvl8pPr marL="3807723" indent="0">
              <a:buNone/>
              <a:defRPr sz="1100"/>
            </a:lvl8pPr>
            <a:lvl9pPr marL="4351701" indent="0">
              <a:buNone/>
              <a:defRPr sz="11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AEBC5B9-C673-485C-9803-65D9EB3C1450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6D4F488A-F297-4BC5-8F1E-9037985A5D3E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11616010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9F50839-D4CE-44ED-89E5-D4D1874041D7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9DFB988-1DD5-432E-9834-35EB2F5507D0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2151912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5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26" y="91475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317733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49" y="274704"/>
            <a:ext cx="2742843" cy="4679446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22" y="274704"/>
            <a:ext cx="8025355" cy="4679446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EECD9E8-E2BC-4C9D-8296-92A51126FB44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86F708D-5EC4-4189-BC23-5918D09A0C3C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42411016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09" y="1371918"/>
            <a:ext cx="10467501" cy="1829223"/>
          </a:xfrm>
          <a:ln>
            <a:noFill/>
          </a:ln>
        </p:spPr>
        <p:txBody>
          <a:bodyPr vert="horz" tIns="0" rIns="21743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07" y="3229283"/>
            <a:ext cx="10471565" cy="1753006"/>
          </a:xfrm>
        </p:spPr>
        <p:txBody>
          <a:bodyPr lIns="0" rIns="21743"/>
          <a:lstStyle>
            <a:lvl1pPr marL="0" marR="54380" indent="0" algn="r">
              <a:buNone/>
              <a:defRPr>
                <a:solidFill>
                  <a:schemeClr val="tx1"/>
                </a:solidFill>
              </a:defRPr>
            </a:lvl1pPr>
            <a:lvl2pPr marL="543774" indent="0" algn="ctr">
              <a:buNone/>
            </a:lvl2pPr>
            <a:lvl3pPr marL="1087547" indent="0" algn="ctr">
              <a:buNone/>
            </a:lvl3pPr>
            <a:lvl4pPr marL="1631318" indent="0" algn="ctr">
              <a:buNone/>
            </a:lvl4pPr>
            <a:lvl5pPr marL="2175092" indent="0" algn="ctr">
              <a:buNone/>
            </a:lvl5pPr>
            <a:lvl6pPr marL="2718864" indent="0" algn="ctr">
              <a:buNone/>
            </a:lvl6pPr>
            <a:lvl7pPr marL="3262638" indent="0" algn="ctr">
              <a:buNone/>
            </a:lvl7pPr>
            <a:lvl8pPr marL="3806412" indent="0" algn="ctr">
              <a:buNone/>
            </a:lvl8pPr>
            <a:lvl9pPr marL="4350185" indent="0" algn="ctr">
              <a:buNone/>
            </a:lvl9pPr>
          </a:lstStyle>
          <a:p>
            <a:r>
              <a:rPr kumimoji="0" lang="ru-RU" smtClean="0"/>
              <a:t>Образец подзаголовка</a:t>
            </a:r>
            <a:endParaRPr kumimoji="0" lang="en-US"/>
          </a:p>
        </p:txBody>
      </p:sp>
      <p:sp>
        <p:nvSpPr>
          <p:cNvPr id="30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A3398D4-C6A1-4903-949B-A2A90AA79446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19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27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6BBE6BB-0915-440F-938E-501F5E0A0E5A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9426774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73D2975C-269E-432C-BBA3-257C8C6E41FE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87883A7-A639-48F7-889D-7A5CEFBF426E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32764599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4" y="1317041"/>
            <a:ext cx="10361851" cy="1362771"/>
          </a:xfrm>
          <a:ln>
            <a:noFill/>
          </a:ln>
        </p:spPr>
        <p:txBody>
          <a:bodyPr vert="horz" tIns="0" bIns="0" anchor="b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4" y="2705291"/>
            <a:ext cx="10361851" cy="1510062"/>
          </a:xfrm>
        </p:spPr>
        <p:txBody>
          <a:bodyPr lIns="54367" rIns="54367" anchor="t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0F9A93B-43D9-410E-BAEC-529EB0BB3208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63464A5-96AD-4123-8636-7A28CB8733E1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437711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51"/>
            <a:ext cx="10971372" cy="1143265"/>
          </a:xfrm>
        </p:spPr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2" y="192053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793" y="192053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8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4F1D5121-1434-4371-8172-1DDCA558160A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8B4C9DEB-FBC2-4D2B-95E3-998831BCAF18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331105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51"/>
            <a:ext cx="10971372" cy="1143265"/>
          </a:xfrm>
        </p:spPr>
        <p:txBody>
          <a:bodyPr tIns="54367" anchor="b"/>
          <a:lstStyle>
            <a:lvl1pPr>
              <a:defRPr/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855677"/>
            <a:ext cx="5386216" cy="659505"/>
          </a:xfrm>
        </p:spPr>
        <p:txBody>
          <a:bodyPr lIns="54367" tIns="0" rIns="54367" bIns="0" anchor="ctr">
            <a:noAutofit/>
          </a:bodyPr>
          <a:lstStyle>
            <a:lvl1pPr marL="0" indent="0">
              <a:buNone/>
              <a:defRPr sz="28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1"/>
            <a:ext cx="5388333" cy="654994"/>
          </a:xfrm>
        </p:spPr>
        <p:txBody>
          <a:bodyPr lIns="54367" tIns="0" rIns="54367" bIns="0" anchor="ctr"/>
          <a:lstStyle>
            <a:lvl1pPr marL="0" indent="0">
              <a:buNone/>
              <a:defRPr sz="28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1" y="251518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18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1FC0A73D-0447-41D0-91C9-483BE9B8C430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4C76C69C-D86C-4740-8F2C-8DF6103CC5CC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9787865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51"/>
            <a:ext cx="11072958" cy="1143265"/>
          </a:xfrm>
        </p:spPr>
        <p:txBody>
          <a:bodyPr vert="horz" tIns="54367" bIns="0" anchor="b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05FDDA9-1A1D-4D28-A666-D58EACB8A5B4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C53E035A-560E-4DE5-8AC3-0C33CEAAECFB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42241977"/>
      </p:ext>
    </p:extLst>
  </p:cSld>
  <p:clrMapOvr>
    <a:masterClrMapping/>
  </p:clrMapOvr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2DAAB047-60DF-4DA9-B0E8-9EA8AF8D1922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0594E7C-EA56-4F94-B666-55B6F4183BFF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1382159"/>
      </p:ext>
    </p:extLst>
  </p:cSld>
  <p:clrMapOvr>
    <a:masterClrMapping/>
  </p:clrMapOvr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1" y="514471"/>
            <a:ext cx="3657124" cy="1162320"/>
          </a:xfrm>
        </p:spPr>
        <p:txBody>
          <a:bodyPr lIns="0" anchor="b"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1" y="1676788"/>
            <a:ext cx="3657124" cy="4573059"/>
          </a:xfrm>
        </p:spPr>
        <p:txBody>
          <a:bodyPr lIns="21743" rIns="21743"/>
          <a:lstStyle>
            <a:lvl1pPr marL="0" indent="0" algn="l">
              <a:buNone/>
              <a:defRPr sz="17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14" y="1676788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800"/>
            </a:lvl3pPr>
            <a:lvl4pPr>
              <a:defRPr sz="2400"/>
            </a:lvl4pPr>
            <a:lvl5pPr>
              <a:defRPr sz="2100"/>
            </a:lvl5pPr>
          </a:lstStyle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5516B802-BE0F-4969-AF63-611A46566858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5549A51B-B2C2-485F-B93A-AD9DCFD936DD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60789821"/>
      </p:ext>
    </p:extLst>
  </p:cSld>
  <p:clrMapOvr>
    <a:masterClrMapping/>
  </p:clrMapOvr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nip and Round Single Corner Rectangle 8"/>
          <p:cNvSpPr/>
          <p:nvPr/>
        </p:nvSpPr>
        <p:spPr>
          <a:xfrm rot="420000" flipV="1">
            <a:off x="4220456" y="1108335"/>
            <a:ext cx="7009487" cy="4115753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724" tIns="54367" rIns="108724" bIns="54367" rtlCol="0" anchor="ctr"/>
          <a:lstStyle/>
          <a:p>
            <a:pPr algn="ctr"/>
            <a:endParaRPr lang="en-US">
              <a:solidFill>
                <a:srgbClr val="0070C0"/>
              </a:solidFill>
            </a:endParaRPr>
          </a:p>
        </p:txBody>
      </p:sp>
      <p:sp>
        <p:nvSpPr>
          <p:cNvPr id="12" name="Right Triangle 11"/>
          <p:cNvSpPr/>
          <p:nvPr/>
        </p:nvSpPr>
        <p:spPr>
          <a:xfrm rot="420000" flipV="1">
            <a:off x="10670795" y="5361012"/>
            <a:ext cx="207237" cy="155484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724" tIns="54367" rIns="108724" bIns="54367" rtlCol="0" anchor="ctr"/>
          <a:lstStyle/>
          <a:p>
            <a:pPr algn="ctr"/>
            <a:endParaRPr lang="en-US">
              <a:solidFill>
                <a:srgbClr val="0070C0"/>
              </a:solidFill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4" y="1177274"/>
            <a:ext cx="2950080" cy="1582988"/>
          </a:xfrm>
        </p:spPr>
        <p:txBody>
          <a:bodyPr vert="horz" lIns="54367" tIns="54367" rIns="54367" bIns="54367" anchor="b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40"/>
            <a:ext cx="2946016" cy="2179825"/>
          </a:xfrm>
        </p:spPr>
        <p:txBody>
          <a:bodyPr lIns="76107" rIns="54367" bIns="54367" anchor="t"/>
          <a:lstStyle>
            <a:lvl1pPr marL="0" indent="0" algn="l">
              <a:spcBef>
                <a:spcPts val="297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 eaLnBrk="1" latinLnBrk="0" hangingPunct="1"/>
            <a:r>
              <a:rPr kumimoji="0" lang="ru-RU" smtClean="0"/>
              <a:t>Образец текста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8AEBC5B9-C673-485C-9803-65D9EB3C1450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28"/>
            <a:ext cx="812694" cy="365210"/>
          </a:xfrm>
        </p:spPr>
        <p:txBody>
          <a:bodyPr/>
          <a:lstStyle/>
          <a:p>
            <a:pPr>
              <a:defRPr/>
            </a:pPr>
            <a:fld id="{6D4F488A-F297-4BC5-8F1E-9037985A5D3E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0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/>
          <a:lstStyle>
            <a:lvl1pPr marL="0" indent="0">
              <a:buNone/>
              <a:defRPr sz="3900"/>
            </a:lvl1pPr>
          </a:lstStyle>
          <a:p>
            <a:r>
              <a:rPr kumimoji="0" lang="ru-RU" smtClean="0"/>
              <a:t>Вставка рисунка</a:t>
            </a:r>
            <a:endParaRPr kumimoji="0" lang="en-US" dirty="0"/>
          </a:p>
        </p:txBody>
      </p:sp>
      <p:sp>
        <p:nvSpPr>
          <p:cNvPr id="10" name="Freeform 9"/>
          <p:cNvSpPr>
            <a:spLocks/>
          </p:cNvSpPr>
          <p:nvPr/>
        </p:nvSpPr>
        <p:spPr bwMode="auto">
          <a:xfrm flipV="1">
            <a:off x="-12696" y="5817947"/>
            <a:ext cx="12215811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08724" tIns="54367" rIns="108724" bIns="54367" anchor="t" compatLnSpc="1"/>
          <a:lstStyle/>
          <a:p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1" name="Freeform 10"/>
          <p:cNvSpPr>
            <a:spLocks/>
          </p:cNvSpPr>
          <p:nvPr/>
        </p:nvSpPr>
        <p:spPr bwMode="auto">
          <a:xfrm flipV="1">
            <a:off x="5841241" y="6221273"/>
            <a:ext cx="6349173" cy="63832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08724" tIns="54367" rIns="108724" bIns="54367" anchor="t" compatLnSpc="1"/>
          <a:lstStyle/>
          <a:p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644139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89" y="1371949"/>
            <a:ext cx="10467501" cy="1829222"/>
          </a:xfrm>
          <a:ln>
            <a:noFill/>
          </a:ln>
        </p:spPr>
        <p:txBody>
          <a:bodyPr tIns="0" rIns="2103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42" y="3229283"/>
            <a:ext cx="10471565" cy="1753006"/>
          </a:xfrm>
        </p:spPr>
        <p:txBody>
          <a:bodyPr lIns="0" rIns="21030"/>
          <a:lstStyle>
            <a:lvl1pPr marL="0" marR="53521" indent="0" algn="r">
              <a:buNone/>
              <a:defRPr>
                <a:solidFill>
                  <a:schemeClr val="tx1"/>
                </a:solidFill>
              </a:defRPr>
            </a:lvl1pPr>
            <a:lvl2pPr marL="534989" indent="0" algn="ctr">
              <a:buNone/>
            </a:lvl2pPr>
            <a:lvl3pPr marL="1069973" indent="0" algn="ctr">
              <a:buNone/>
            </a:lvl3pPr>
            <a:lvl4pPr marL="1604983" indent="0" algn="ctr">
              <a:buNone/>
            </a:lvl4pPr>
            <a:lvl5pPr marL="2139949" indent="0" algn="ctr">
              <a:buNone/>
            </a:lvl5pPr>
            <a:lvl6pPr marL="2674964" indent="0" algn="ctr">
              <a:buNone/>
            </a:lvl6pPr>
            <a:lvl7pPr marL="3209973" indent="0" algn="ctr">
              <a:buNone/>
            </a:lvl7pPr>
            <a:lvl8pPr marL="3744968" indent="0" algn="ctr">
              <a:buNone/>
            </a:lvl8pPr>
            <a:lvl9pPr marL="427992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94FAE22-C267-4982-97A4-8BAF044AC17A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CA8B6EE-BFBD-4569-AFA0-E077CAA46A8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75887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99F50839-D4CE-44ED-89E5-D4D1874041D7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09DFB988-1DD5-432E-9834-35EB2F5507D0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27685476"/>
      </p:ext>
    </p:extLst>
  </p:cSld>
  <p:clrMapOvr>
    <a:masterClrMapping/>
  </p:clrMapOvr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49" y="914613"/>
            <a:ext cx="2742843" cy="5212969"/>
          </a:xfrm>
        </p:spPr>
        <p:txBody>
          <a:bodyPr vert="eaVert"/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22" y="914613"/>
            <a:ext cx="8025355" cy="5212969"/>
          </a:xfrm>
        </p:spPr>
        <p:txBody>
          <a:bodyPr vert="eaVert"/>
          <a:lstStyle/>
          <a:p>
            <a:pPr lvl="0" eaLnBrk="1" latinLnBrk="0" hangingPunct="1"/>
            <a:r>
              <a:rPr lang="ru-RU" smtClean="0"/>
              <a:t>Образец текста</a:t>
            </a:r>
          </a:p>
          <a:p>
            <a:pPr lvl="1" eaLnBrk="1" latinLnBrk="0" hangingPunct="1"/>
            <a:r>
              <a:rPr lang="ru-RU" smtClean="0"/>
              <a:t>Второй уровень</a:t>
            </a:r>
          </a:p>
          <a:p>
            <a:pPr lvl="2" eaLnBrk="1" latinLnBrk="0" hangingPunct="1"/>
            <a:r>
              <a:rPr lang="ru-RU" smtClean="0"/>
              <a:t>Третий уровень</a:t>
            </a:r>
          </a:p>
          <a:p>
            <a:pPr lvl="3" eaLnBrk="1" latinLnBrk="0" hangingPunct="1"/>
            <a:r>
              <a:rPr lang="ru-RU" smtClean="0"/>
              <a:t>Четвертый уровень</a:t>
            </a:r>
          </a:p>
          <a:p>
            <a:pPr lvl="4" eaLnBrk="1" latinLnBrk="0" hangingPunct="1"/>
            <a:r>
              <a:rPr lang="ru-RU" smtClean="0"/>
              <a:t>Пятый уровень</a:t>
            </a:r>
            <a:endParaRPr kumimoji="0"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>
              <a:defRPr/>
            </a:pPr>
            <a:fld id="{0EECD9E8-E2BC-4C9D-8296-92A51126FB44}" type="datetime1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6/17/2022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>
              <a:defRPr/>
            </a:pPr>
            <a:fld id="{F86F708D-5EC4-4189-BC23-5918D09A0C3C}" type="slidenum">
              <a:rPr lang="en-US" smtClean="0">
                <a:solidFill>
                  <a:srgbClr val="0070C0">
                    <a:shade val="90000"/>
                  </a:srgbClr>
                </a:solidFill>
              </a:rPr>
              <a:pPr>
                <a:defRPr/>
              </a:pPr>
              <a:t>‹#›</a:t>
            </a:fld>
            <a:endParaRPr lang="en-US" dirty="0">
              <a:solidFill>
                <a:srgbClr val="0070C0">
                  <a:shade val="90000"/>
                </a:srgb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34346602"/>
      </p:ext>
    </p:extLst>
  </p:cSld>
  <p:clrMapOvr>
    <a:masterClrMapping/>
  </p:clrMapOvr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281" y="2130959"/>
            <a:ext cx="10361851" cy="14703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562" y="3887100"/>
            <a:ext cx="8533289" cy="1753006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60910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121827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8273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2436538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304564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365475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426389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487302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 smtClean="0"/>
              <a:t>Образец подзаголовка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9F3B1E67-3D3B-4B1B-BCA1-5432EC5C006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516071623"/>
      </p:ext>
    </p:extLst>
  </p:cSld>
  <p:clrMapOvr>
    <a:masterClrMapping/>
  </p:clrMapOvr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18221383-4317-4A0B-9A2A-7109A0030DAE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2308281968"/>
      </p:ext>
    </p:extLst>
  </p:cSld>
  <p:clrMapOvr>
    <a:masterClrMapping/>
  </p:clrMapOvr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2960" y="4407924"/>
            <a:ext cx="10361851" cy="1362390"/>
          </a:xfrm>
        </p:spPr>
        <p:txBody>
          <a:bodyPr anchor="t"/>
          <a:lstStyle>
            <a:lvl1pPr algn="l">
              <a:defRPr sz="5300" b="1" cap="all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2960" y="2907386"/>
            <a:ext cx="10361851" cy="1500534"/>
          </a:xfrm>
        </p:spPr>
        <p:txBody>
          <a:bodyPr anchor="b"/>
          <a:lstStyle>
            <a:lvl1pPr marL="0" indent="0">
              <a:buNone/>
              <a:defRPr sz="2700">
                <a:solidFill>
                  <a:schemeClr val="tx1">
                    <a:tint val="75000"/>
                  </a:schemeClr>
                </a:solidFill>
              </a:defRPr>
            </a:lvl1pPr>
            <a:lvl2pPr marL="609107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2pPr>
            <a:lvl3pPr marL="1218270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82739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43653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304564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65475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4263893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87302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7A97AF9B-C6EE-409B-9360-1F9C55D57A02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529542862"/>
      </p:ext>
    </p:extLst>
  </p:cSld>
  <p:clrMapOvr>
    <a:masterClrMapping/>
  </p:clrMapOvr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522" y="1600574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6793" y="1600574"/>
            <a:ext cx="5384099" cy="4527011"/>
          </a:xfrm>
        </p:spPr>
        <p:txBody>
          <a:bodyPr/>
          <a:lstStyle>
            <a:lvl1pPr>
              <a:defRPr sz="3700"/>
            </a:lvl1pPr>
            <a:lvl2pPr>
              <a:defRPr sz="3200"/>
            </a:lvl2pPr>
            <a:lvl3pPr>
              <a:defRPr sz="2700"/>
            </a:lvl3pPr>
            <a:lvl4pPr>
              <a:defRPr sz="2400"/>
            </a:lvl4pPr>
            <a:lvl5pPr>
              <a:defRPr sz="2400"/>
            </a:lvl5pPr>
            <a:lvl6pPr>
              <a:defRPr sz="2400"/>
            </a:lvl6pPr>
            <a:lvl7pPr>
              <a:defRPr sz="2400"/>
            </a:lvl7pPr>
            <a:lvl8pPr>
              <a:defRPr sz="2400"/>
            </a:lvl8pPr>
            <a:lvl9pPr>
              <a:defRPr sz="24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6A3EF8DB-A465-4F4C-B57A-6024528EC415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39659851"/>
      </p:ext>
    </p:extLst>
  </p:cSld>
  <p:clrMapOvr>
    <a:masterClrMapping/>
  </p:clrMapOvr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521" y="1535471"/>
            <a:ext cx="5386216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107" indent="0">
              <a:buNone/>
              <a:defRPr sz="2700" b="1"/>
            </a:lvl2pPr>
            <a:lvl3pPr marL="1218270" indent="0">
              <a:buNone/>
              <a:defRPr sz="2400" b="1"/>
            </a:lvl3pPr>
            <a:lvl4pPr marL="1827394" indent="0">
              <a:buNone/>
              <a:defRPr sz="2100" b="1"/>
            </a:lvl4pPr>
            <a:lvl5pPr marL="2436538" indent="0">
              <a:buNone/>
              <a:defRPr sz="2100" b="1"/>
            </a:lvl5pPr>
            <a:lvl6pPr marL="3045644" indent="0">
              <a:buNone/>
              <a:defRPr sz="2100" b="1"/>
            </a:lvl6pPr>
            <a:lvl7pPr marL="3654751" indent="0">
              <a:buNone/>
              <a:defRPr sz="2100" b="1"/>
            </a:lvl7pPr>
            <a:lvl8pPr marL="4263893" indent="0">
              <a:buNone/>
              <a:defRPr sz="2100" b="1"/>
            </a:lvl8pPr>
            <a:lvl9pPr marL="4873020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521" y="2175378"/>
            <a:ext cx="5386216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2601" y="1535471"/>
            <a:ext cx="5388332" cy="639911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107" indent="0">
              <a:buNone/>
              <a:defRPr sz="2700" b="1"/>
            </a:lvl2pPr>
            <a:lvl3pPr marL="1218270" indent="0">
              <a:buNone/>
              <a:defRPr sz="2400" b="1"/>
            </a:lvl3pPr>
            <a:lvl4pPr marL="1827394" indent="0">
              <a:buNone/>
              <a:defRPr sz="2100" b="1"/>
            </a:lvl4pPr>
            <a:lvl5pPr marL="2436538" indent="0">
              <a:buNone/>
              <a:defRPr sz="2100" b="1"/>
            </a:lvl5pPr>
            <a:lvl6pPr marL="3045644" indent="0">
              <a:buNone/>
              <a:defRPr sz="2100" b="1"/>
            </a:lvl6pPr>
            <a:lvl7pPr marL="3654751" indent="0">
              <a:buNone/>
              <a:defRPr sz="2100" b="1"/>
            </a:lvl7pPr>
            <a:lvl8pPr marL="4263893" indent="0">
              <a:buNone/>
              <a:defRPr sz="2100" b="1"/>
            </a:lvl8pPr>
            <a:lvl9pPr marL="4873020" indent="0">
              <a:buNone/>
              <a:defRPr sz="2100" b="1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2601" y="2175378"/>
            <a:ext cx="5388332" cy="3952203"/>
          </a:xfrm>
        </p:spPr>
        <p:txBody>
          <a:bodyPr/>
          <a:lstStyle>
            <a:lvl1pPr>
              <a:defRPr sz="3200"/>
            </a:lvl1pPr>
            <a:lvl2pPr>
              <a:defRPr sz="27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  <a:lvl6pPr>
              <a:defRPr sz="2100"/>
            </a:lvl6pPr>
            <a:lvl7pPr>
              <a:defRPr sz="2100"/>
            </a:lvl7pPr>
            <a:lvl8pPr>
              <a:defRPr sz="2100"/>
            </a:lvl8pPr>
            <a:lvl9pPr>
              <a:defRPr sz="21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905F4296-D4E0-4C57-8B3F-F370922741F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4169493260"/>
      </p:ext>
    </p:extLst>
  </p:cSld>
  <p:clrMapOvr>
    <a:masterClrMapping/>
  </p:clrMapOvr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6CCB994B-611A-4750-BDEF-83E80C403652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169884647"/>
      </p:ext>
    </p:extLst>
  </p:cSld>
  <p:clrMapOvr>
    <a:masterClrMapping/>
  </p:clrMapOvr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720127D5-CDAB-4672-B90D-D9EA85DAF0B6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427626837"/>
      </p:ext>
    </p:extLst>
  </p:cSld>
  <p:clrMapOvr>
    <a:masterClrMapping/>
  </p:clrMapOvr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525" y="273115"/>
            <a:ext cx="4010562" cy="116232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113" y="273133"/>
            <a:ext cx="6814779" cy="5854469"/>
          </a:xfrm>
        </p:spPr>
        <p:txBody>
          <a:bodyPr/>
          <a:lstStyle>
            <a:lvl1pPr>
              <a:defRPr sz="4300"/>
            </a:lvl1pPr>
            <a:lvl2pPr>
              <a:defRPr sz="3700"/>
            </a:lvl2pPr>
            <a:lvl3pPr>
              <a:defRPr sz="3200"/>
            </a:lvl3pPr>
            <a:lvl4pPr>
              <a:defRPr sz="2700"/>
            </a:lvl4pPr>
            <a:lvl5pPr>
              <a:defRPr sz="2700"/>
            </a:lvl5pPr>
            <a:lvl6pPr>
              <a:defRPr sz="2700"/>
            </a:lvl6pPr>
            <a:lvl7pPr>
              <a:defRPr sz="2700"/>
            </a:lvl7pPr>
            <a:lvl8pPr>
              <a:defRPr sz="2700"/>
            </a:lvl8pPr>
            <a:lvl9pPr>
              <a:defRPr sz="2700"/>
            </a:lvl9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525" y="1435440"/>
            <a:ext cx="4010562" cy="4692149"/>
          </a:xfrm>
        </p:spPr>
        <p:txBody>
          <a:bodyPr/>
          <a:lstStyle>
            <a:lvl1pPr marL="0" indent="0">
              <a:buNone/>
              <a:defRPr sz="1900"/>
            </a:lvl1pPr>
            <a:lvl2pPr marL="609107" indent="0">
              <a:buNone/>
              <a:defRPr sz="1600"/>
            </a:lvl2pPr>
            <a:lvl3pPr marL="1218270" indent="0">
              <a:buNone/>
              <a:defRPr sz="1300"/>
            </a:lvl3pPr>
            <a:lvl4pPr marL="1827394" indent="0">
              <a:buNone/>
              <a:defRPr sz="1200"/>
            </a:lvl4pPr>
            <a:lvl5pPr marL="2436538" indent="0">
              <a:buNone/>
              <a:defRPr sz="1200"/>
            </a:lvl5pPr>
            <a:lvl6pPr marL="3045644" indent="0">
              <a:buNone/>
              <a:defRPr sz="1200"/>
            </a:lvl6pPr>
            <a:lvl7pPr marL="3654751" indent="0">
              <a:buNone/>
              <a:defRPr sz="1200"/>
            </a:lvl7pPr>
            <a:lvl8pPr marL="4263893" indent="0">
              <a:buNone/>
              <a:defRPr sz="1200"/>
            </a:lvl8pPr>
            <a:lvl9pPr marL="4873020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3F18DEEC-5D94-4F4B-BEFC-5D8DE1596D81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771689228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85A415-28DB-45EB-A4C0-DD8F40569010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CD1C4AC-1F25-444D-BB30-3B98760970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6592425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06" y="4801716"/>
            <a:ext cx="7314248" cy="566870"/>
          </a:xfrm>
        </p:spPr>
        <p:txBody>
          <a:bodyPr anchor="b"/>
          <a:lstStyle>
            <a:lvl1pPr algn="l">
              <a:defRPr sz="2700" b="1"/>
            </a:lvl1pPr>
          </a:lstStyle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06" y="612916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4300"/>
            </a:lvl1pPr>
            <a:lvl2pPr marL="609107" indent="0">
              <a:buNone/>
              <a:defRPr sz="3700"/>
            </a:lvl2pPr>
            <a:lvl3pPr marL="1218270" indent="0">
              <a:buNone/>
              <a:defRPr sz="3200"/>
            </a:lvl3pPr>
            <a:lvl4pPr marL="1827394" indent="0">
              <a:buNone/>
              <a:defRPr sz="2700"/>
            </a:lvl4pPr>
            <a:lvl5pPr marL="2436538" indent="0">
              <a:buNone/>
              <a:defRPr sz="2700"/>
            </a:lvl5pPr>
            <a:lvl6pPr marL="3045644" indent="0">
              <a:buNone/>
              <a:defRPr sz="2700"/>
            </a:lvl6pPr>
            <a:lvl7pPr marL="3654751" indent="0">
              <a:buNone/>
              <a:defRPr sz="2700"/>
            </a:lvl7pPr>
            <a:lvl8pPr marL="4263893" indent="0">
              <a:buNone/>
              <a:defRPr sz="2700"/>
            </a:lvl8pPr>
            <a:lvl9pPr marL="4873020" indent="0">
              <a:buNone/>
              <a:defRPr sz="2700"/>
            </a:lvl9pPr>
          </a:lstStyle>
          <a:p>
            <a:pPr lvl="0"/>
            <a:endParaRPr lang="ru-RU" noProof="0" smtClean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06" y="5368622"/>
            <a:ext cx="7314248" cy="805049"/>
          </a:xfrm>
        </p:spPr>
        <p:txBody>
          <a:bodyPr/>
          <a:lstStyle>
            <a:lvl1pPr marL="0" indent="0">
              <a:buNone/>
              <a:defRPr sz="1900"/>
            </a:lvl1pPr>
            <a:lvl2pPr marL="609107" indent="0">
              <a:buNone/>
              <a:defRPr sz="1600"/>
            </a:lvl2pPr>
            <a:lvl3pPr marL="1218270" indent="0">
              <a:buNone/>
              <a:defRPr sz="1300"/>
            </a:lvl3pPr>
            <a:lvl4pPr marL="1827394" indent="0">
              <a:buNone/>
              <a:defRPr sz="1200"/>
            </a:lvl4pPr>
            <a:lvl5pPr marL="2436538" indent="0">
              <a:buNone/>
              <a:defRPr sz="1200"/>
            </a:lvl5pPr>
            <a:lvl6pPr marL="3045644" indent="0">
              <a:buNone/>
              <a:defRPr sz="1200"/>
            </a:lvl6pPr>
            <a:lvl7pPr marL="3654751" indent="0">
              <a:buNone/>
              <a:defRPr sz="1200"/>
            </a:lvl7pPr>
            <a:lvl8pPr marL="4263893" indent="0">
              <a:buNone/>
              <a:defRPr sz="1200"/>
            </a:lvl8pPr>
            <a:lvl9pPr marL="4873020" indent="0">
              <a:buNone/>
              <a:defRPr sz="1200"/>
            </a:lvl9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D1C28F0C-12C3-4740-AD48-E5157B456495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585467421"/>
      </p:ext>
    </p:extLst>
  </p:cSld>
  <p:clrMapOvr>
    <a:masterClrMapping/>
  </p:clrMapOvr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7E2232EF-E065-44CE-B9BB-CFEAB62660AC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10608409"/>
      </p:ext>
    </p:extLst>
  </p:cSld>
  <p:clrMapOvr>
    <a:masterClrMapping/>
  </p:clrMapOvr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049" y="274706"/>
            <a:ext cx="2742843" cy="5852880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ru-RU"/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09522" y="274706"/>
            <a:ext cx="8025355" cy="5852880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ru-RU"/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eaLnBrk="1" hangingPunct="1">
              <a:defRPr/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eaLnBrk="1" hangingPunct="1">
              <a:defRPr smtClean="0"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A319C67A-A757-4789-8E85-A8AE5B9B1388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3745960291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16" y="131707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16" y="2705328"/>
            <a:ext cx="10361851" cy="1510066"/>
          </a:xfrm>
        </p:spPr>
        <p:txBody>
          <a:bodyPr lIns="52724" rIns="5272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6794CA4-C5FD-480E-BAFD-2E634E2ED26B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80665B7-D554-47D4-9B51-962F63F81F9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4571041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26" y="192061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1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A64B1F-C8A2-4363-B36D-24ACD430DC31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13967C-1D01-4715-B0CC-B7D8F3912A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22121545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60"/>
            <a:ext cx="5386216" cy="659503"/>
          </a:xfrm>
        </p:spPr>
        <p:txBody>
          <a:bodyPr lIns="52724" tIns="0" rIns="5272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58" y="1860192"/>
            <a:ext cx="5388333" cy="654994"/>
          </a:xfrm>
        </p:spPr>
        <p:txBody>
          <a:bodyPr lIns="52724" tIns="0" rIns="5272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5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8D9D2F-E18C-4274-B83F-50109CDBC459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69D9BA-09E1-495F-9760-4C6C96E706EC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8249510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99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9E675CD-5532-4A66-9E3C-94FE07FF431F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75811BE-27FC-4D5D-80A2-231175271DA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7048870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1620BD5-2C2E-4730-9CFB-E48144F4EF0C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5543A84-349E-4FDA-B933-78E7D2012B6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67196851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32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32" y="1676817"/>
            <a:ext cx="3657123" cy="4573059"/>
          </a:xfrm>
        </p:spPr>
        <p:txBody>
          <a:bodyPr lIns="21030" rIns="2103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7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33595A8-1105-45FD-BC05-3DF2EAEE1EB3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D15C92B-82F0-416C-8B1E-89272AB056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742435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2512192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24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419" tIns="52724" rIns="105419" bIns="5272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3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419" tIns="52724" rIns="105419" bIns="5272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419" tIns="52724" rIns="105419" bIns="5272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8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419" tIns="52724" rIns="105419" bIns="5272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5"/>
            <a:ext cx="2950080" cy="1582985"/>
          </a:xfrm>
        </p:spPr>
        <p:txBody>
          <a:bodyPr lIns="52724" rIns="52724" bIns="5272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14" y="2829470"/>
            <a:ext cx="2946015" cy="2179826"/>
          </a:xfrm>
        </p:spPr>
        <p:txBody>
          <a:bodyPr lIns="73749" rIns="52724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3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338E30-0AD2-442C-BE45-BCB0AF4BB43A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0E4FAA32-A360-4E38-925F-FBE2FFEE63C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1066459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3A31200-50F3-4B5A-929A-763E4171BB0F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CF1169E-AC6C-45B1-886F-38F9D89BCC9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3890619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5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26" y="91475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B7C118-D1ED-4129-9E76-4A6B7E8ED2EB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9853456-C8BE-423E-8960-9B60C0124EC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45908851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86" y="1371949"/>
            <a:ext cx="10467501" cy="1829222"/>
          </a:xfrm>
          <a:ln>
            <a:noFill/>
          </a:ln>
        </p:spPr>
        <p:txBody>
          <a:bodyPr tIns="0" rIns="2128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4" y="3229283"/>
            <a:ext cx="10471565" cy="1753006"/>
          </a:xfrm>
        </p:spPr>
        <p:txBody>
          <a:bodyPr lIns="0" rIns="21286"/>
          <a:lstStyle>
            <a:lvl1pPr marL="0" marR="53677" indent="0" algn="r">
              <a:buNone/>
              <a:defRPr>
                <a:solidFill>
                  <a:schemeClr val="tx1"/>
                </a:solidFill>
              </a:defRPr>
            </a:lvl1pPr>
            <a:lvl2pPr marL="536648" indent="0" algn="ctr">
              <a:buNone/>
            </a:lvl2pPr>
            <a:lvl3pPr marL="1073301" indent="0" algn="ctr">
              <a:buNone/>
            </a:lvl3pPr>
            <a:lvl4pPr marL="1609957" indent="0" algn="ctr">
              <a:buNone/>
            </a:lvl4pPr>
            <a:lvl5pPr marL="2146589" indent="0" algn="ctr">
              <a:buNone/>
            </a:lvl5pPr>
            <a:lvl6pPr marL="2683244" indent="0" algn="ctr">
              <a:buNone/>
            </a:lvl6pPr>
            <a:lvl7pPr marL="3219909" indent="0" algn="ctr">
              <a:buNone/>
            </a:lvl7pPr>
            <a:lvl8pPr marL="3756561" indent="0" algn="ctr">
              <a:buNone/>
            </a:lvl8pPr>
            <a:lvl9pPr marL="429319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5454EAF-2297-4B5D-AF1E-42864A87E907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F8661B3-F0E9-419B-889E-E48445A9FA44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7190448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C38422-7A2B-4B9F-AA74-FAEBD4958CAC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593DC2-C226-4DE7-8143-AF4412171E3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7526543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6" y="1317054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6" y="2705304"/>
            <a:ext cx="10361851" cy="1510066"/>
          </a:xfrm>
        </p:spPr>
        <p:txBody>
          <a:bodyPr lIns="53283" rIns="53283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1DE30AF-E749-4ED3-9413-AA31C00C5088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F08290-EC90-4208-87A2-EE30EA1295C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22997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6" y="192055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9" y="192055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7AADD8B-1C1D-4A7C-A478-27DD2D8D80C2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7AD0F74-FB8E-4B03-96CA-39B4E5F1C04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854525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90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93"/>
            <a:ext cx="5386216" cy="659503"/>
          </a:xfrm>
        </p:spPr>
        <p:txBody>
          <a:bodyPr lIns="53283" tIns="0" rIns="53283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8" y="1860192"/>
            <a:ext cx="5388333" cy="654994"/>
          </a:xfrm>
        </p:spPr>
        <p:txBody>
          <a:bodyPr lIns="53283" tIns="0" rIns="53283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004C360-8142-41E6-B51E-729E2F68E8FB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1E0B4DB-8844-4C92-B217-0F9B2ACAAAF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953016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52" y="704290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E4FFC17-6CCA-445F-AD7D-1C7309412CAD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0A2AB0-8242-4D52-A210-892354E5163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3069131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A13E28C-DFD3-4810-AD2B-2E40656274C3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8BE479-7496-49B3-9775-F0494152769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2661393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16" y="1317073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16" y="2705328"/>
            <a:ext cx="10361851" cy="1510066"/>
          </a:xfrm>
        </p:spPr>
        <p:txBody>
          <a:bodyPr lIns="52744" rIns="52744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79643318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31" y="51451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31" y="1676789"/>
            <a:ext cx="3657123" cy="4573059"/>
          </a:xfrm>
        </p:spPr>
        <p:txBody>
          <a:bodyPr lIns="21286" rIns="2128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0F8B36E-49E2-4E0D-9BE3-22885E2F1208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857277E-A5B5-4229-9D9D-1FDC50948F2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2988654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00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43" tIns="53283" rIns="106543" bIns="5328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89" y="536100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43" tIns="53283" rIns="106543" bIns="53283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43" tIns="53283" rIns="106543" bIns="5328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3" y="6219870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43" tIns="53283" rIns="106543" bIns="5328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295"/>
            <a:ext cx="2950080" cy="1582985"/>
          </a:xfrm>
        </p:spPr>
        <p:txBody>
          <a:bodyPr lIns="53283" rIns="53283" bIns="53283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6" y="2829470"/>
            <a:ext cx="2946015" cy="2179826"/>
          </a:xfrm>
        </p:spPr>
        <p:txBody>
          <a:bodyPr lIns="74555" rIns="53283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866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8DB0245-6C30-4E11-968F-4D3677591B3E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6563EEA-B36D-4412-9EEF-C7CD60406C9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9724101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70F8DB-82DC-4E65-A137-17F5EEB57261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E1B755-45BE-4757-B190-A385061B0D3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52016374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48" y="91467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46" y="91467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A5CFACF-5C19-43D8-BC5D-A13A0BA83F9F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627037-345F-41EB-9786-6D373A2DED8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689306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5" y="1371934"/>
            <a:ext cx="10467501" cy="1829223"/>
          </a:xfrm>
          <a:ln>
            <a:noFill/>
          </a:ln>
        </p:spPr>
        <p:txBody>
          <a:bodyPr tIns="0" rIns="2155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8" y="3229283"/>
            <a:ext cx="10471563" cy="1753006"/>
          </a:xfrm>
        </p:spPr>
        <p:txBody>
          <a:bodyPr lIns="0" rIns="21558"/>
          <a:lstStyle>
            <a:lvl1pPr marL="0" marR="54117" indent="0" algn="r">
              <a:buNone/>
              <a:defRPr>
                <a:solidFill>
                  <a:schemeClr val="tx1"/>
                </a:solidFill>
              </a:defRPr>
            </a:lvl1pPr>
            <a:lvl2pPr marL="541125" indent="0" algn="ctr">
              <a:buNone/>
            </a:lvl2pPr>
            <a:lvl3pPr marL="1082229" indent="0" algn="ctr">
              <a:buNone/>
            </a:lvl3pPr>
            <a:lvl4pPr marL="1623330" indent="0" algn="ctr">
              <a:buNone/>
            </a:lvl4pPr>
            <a:lvl5pPr marL="2164429" indent="0" algn="ctr">
              <a:buNone/>
            </a:lvl5pPr>
            <a:lvl6pPr marL="2705532" indent="0" algn="ctr">
              <a:buNone/>
            </a:lvl6pPr>
            <a:lvl7pPr marL="3246653" indent="0" algn="ctr">
              <a:buNone/>
            </a:lvl7pPr>
            <a:lvl8pPr marL="3787761" indent="0" algn="ctr">
              <a:buNone/>
            </a:lvl8pPr>
            <a:lvl9pPr marL="432887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235373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0698725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6" y="131706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6" y="2705294"/>
            <a:ext cx="10361851" cy="1510062"/>
          </a:xfrm>
        </p:spPr>
        <p:txBody>
          <a:bodyPr lIns="53948" rIns="5394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5857521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3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5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55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4774319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3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22"/>
            <a:ext cx="5386216" cy="659503"/>
          </a:xfrm>
        </p:spPr>
        <p:txBody>
          <a:bodyPr lIns="53948" tIns="0" rIns="5394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95" y="1860192"/>
            <a:ext cx="5388333" cy="654994"/>
          </a:xfrm>
        </p:spPr>
        <p:txBody>
          <a:bodyPr lIns="53948" tIns="0" rIns="5394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95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5916980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52" y="704283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13333868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26" y="192061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1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2280605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00010079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40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40" y="1676789"/>
            <a:ext cx="3657123" cy="4573059"/>
          </a:xfrm>
        </p:spPr>
        <p:txBody>
          <a:bodyPr lIns="21558" rIns="21558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50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64213328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300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869" tIns="53948" rIns="107869" bIns="539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869" tIns="53948" rIns="107869" bIns="5394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869" tIns="53948" rIns="107869" bIns="539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5" y="6220234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869" tIns="53948" rIns="107869" bIns="539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948" rIns="53948" bIns="5394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22" y="2829447"/>
            <a:ext cx="2946015" cy="2179825"/>
          </a:xfrm>
        </p:spPr>
        <p:txBody>
          <a:bodyPr lIns="75503" rIns="53948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57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197279960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2489093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8" y="914636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50" y="91463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2987943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38" y="1371934"/>
            <a:ext cx="10467501" cy="1829223"/>
          </a:xfrm>
          <a:ln>
            <a:noFill/>
          </a:ln>
        </p:spPr>
        <p:txBody>
          <a:bodyPr tIns="0" rIns="2157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2" y="3229283"/>
            <a:ext cx="10471563" cy="1753006"/>
          </a:xfrm>
        </p:spPr>
        <p:txBody>
          <a:bodyPr lIns="0" rIns="21578"/>
          <a:lstStyle>
            <a:lvl1pPr marL="0" marR="54123" indent="0" algn="r">
              <a:buNone/>
              <a:defRPr>
                <a:solidFill>
                  <a:schemeClr val="tx1"/>
                </a:solidFill>
              </a:defRPr>
            </a:lvl1pPr>
            <a:lvl2pPr marL="541189" indent="0" algn="ctr">
              <a:buNone/>
            </a:lvl2pPr>
            <a:lvl3pPr marL="1082362" indent="0" algn="ctr">
              <a:buNone/>
            </a:lvl3pPr>
            <a:lvl4pPr marL="1623534" indent="0" algn="ctr">
              <a:buNone/>
            </a:lvl4pPr>
            <a:lvl5pPr marL="2164699" indent="0" algn="ctr">
              <a:buNone/>
            </a:lvl5pPr>
            <a:lvl6pPr marL="2705875" indent="0" algn="ctr">
              <a:buNone/>
            </a:lvl6pPr>
            <a:lvl7pPr marL="3247063" indent="0" algn="ctr">
              <a:buNone/>
            </a:lvl7pPr>
            <a:lvl8pPr marL="3788236" indent="0" algn="ctr">
              <a:buNone/>
            </a:lvl8pPr>
            <a:lvl9pPr marL="432941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B40427-115F-4D2E-A858-1BB0044F4745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D78BBF1-177B-49D8-88FD-CBA2C50B5ED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3923541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7D2E4B8-9D4E-4417-9766-D26643581DE1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B604AE6-DDB1-4357-8DC0-99D81DF9312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5437497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6" y="1317065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6" y="2705294"/>
            <a:ext cx="10361851" cy="1510062"/>
          </a:xfrm>
        </p:spPr>
        <p:txBody>
          <a:bodyPr lIns="53988" rIns="5398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BA6C703-23E6-429E-986D-5CE52166FF3B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8693458-A50A-44E5-A79A-EB06F4A40E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34317112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3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5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54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10304CE-EFE9-4B28-BD07-71E285E0DEE1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7D7C4051-A59D-4946-8ED2-BAA238A127A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311395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83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13"/>
            <a:ext cx="5386216" cy="659503"/>
          </a:xfrm>
        </p:spPr>
        <p:txBody>
          <a:bodyPr lIns="53988" tIns="0" rIns="5398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86" y="1860192"/>
            <a:ext cx="5388333" cy="654994"/>
          </a:xfrm>
        </p:spPr>
        <p:txBody>
          <a:bodyPr lIns="53988" tIns="0" rIns="5398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86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42642B6-82DF-48D6-B880-86175C4944C1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4223555-841C-4F22-A130-50C6D194F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82579020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60"/>
            <a:ext cx="5386216" cy="659503"/>
          </a:xfrm>
        </p:spPr>
        <p:txBody>
          <a:bodyPr lIns="52744" tIns="0" rIns="52744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58" y="1860192"/>
            <a:ext cx="5388333" cy="654994"/>
          </a:xfrm>
        </p:spPr>
        <p:txBody>
          <a:bodyPr lIns="52744" tIns="0" rIns="52744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5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3429681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52" y="704283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3A9A27F-886D-488E-A00B-7154426CABFC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01E628C-CDD6-44A7-84C4-98ACF3BEAB4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746676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4C32DF59-41F9-4DC3-9198-069A3B7A4E70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EC5938F-C15C-4DA0-94BF-D16E3705C80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1562759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31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31" y="1676789"/>
            <a:ext cx="3657123" cy="4573059"/>
          </a:xfrm>
        </p:spPr>
        <p:txBody>
          <a:bodyPr lIns="21578" rIns="21578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49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55DBA5-ECD1-4BB9-8662-606E3A42E275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5DD2E208-A8E8-491C-A57A-53646AF14B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3625509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289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955" tIns="53988" rIns="107955" bIns="539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955" tIns="53988" rIns="107955" bIns="5398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55" tIns="53988" rIns="107955" bIns="539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5" y="6220222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55" tIns="53988" rIns="107955" bIns="539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988" rIns="53988" bIns="5398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18" y="2829447"/>
            <a:ext cx="2946015" cy="2179825"/>
          </a:xfrm>
        </p:spPr>
        <p:txBody>
          <a:bodyPr lIns="75563" rIns="53988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CBFB24E-F40B-44D0-B375-04732D392394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45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F650688-48E4-4237-86FD-625A89B1A70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379565454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9CF9F62-9529-43F1-AC2B-97B84BC16D64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E9C24B0-CE22-4999-97BE-429B377B8FD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9098320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8" y="914633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46" y="914633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B0440A91-61D4-48B3-9C6E-5A380B7C8E38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77E44E8-09F0-424B-A0FA-9B2F678A760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33557478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34" y="1371934"/>
            <a:ext cx="10467501" cy="1829223"/>
          </a:xfrm>
          <a:ln>
            <a:noFill/>
          </a:ln>
        </p:spPr>
        <p:txBody>
          <a:bodyPr tIns="0" rIns="2158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38" y="3229283"/>
            <a:ext cx="10471563" cy="1753006"/>
          </a:xfrm>
        </p:spPr>
        <p:txBody>
          <a:bodyPr lIns="0" rIns="21582"/>
          <a:lstStyle>
            <a:lvl1pPr marL="0" marR="54125" indent="0" algn="r">
              <a:buNone/>
              <a:defRPr>
                <a:solidFill>
                  <a:schemeClr val="tx1"/>
                </a:solidFill>
              </a:defRPr>
            </a:lvl1pPr>
            <a:lvl2pPr marL="541205" indent="0" algn="ctr">
              <a:buNone/>
            </a:lvl2pPr>
            <a:lvl3pPr marL="1082389" indent="0" algn="ctr">
              <a:buNone/>
            </a:lvl3pPr>
            <a:lvl4pPr marL="1623574" indent="0" algn="ctr">
              <a:buNone/>
            </a:lvl4pPr>
            <a:lvl5pPr marL="2164753" indent="0" algn="ctr">
              <a:buNone/>
            </a:lvl5pPr>
            <a:lvl6pPr marL="2705943" indent="0" algn="ctr">
              <a:buNone/>
            </a:lvl6pPr>
            <a:lvl7pPr marL="3247143" indent="0" algn="ctr">
              <a:buNone/>
            </a:lvl7pPr>
            <a:lvl8pPr marL="3788329" indent="0" algn="ctr">
              <a:buNone/>
            </a:lvl8pPr>
            <a:lvl9pPr marL="4329522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62C00C4-F97C-4D77-843F-E09020EB1174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C068EF2-63D1-4899-A136-681A15B81AB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655479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A401116-A4FF-4E6C-907D-C094FE7E1756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EF92DFB7-ABDD-40A9-971C-74E92F2562D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29154971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6" y="131706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6" y="2705294"/>
            <a:ext cx="10361851" cy="1510062"/>
          </a:xfrm>
        </p:spPr>
        <p:txBody>
          <a:bodyPr lIns="53996" rIns="5399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8760A0F-B051-409B-A93D-6817A0BB8274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996D1A19-EC7C-4E18-B46E-56E5DD2D11C3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8500473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79"/>
            <a:ext cx="10971370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30" y="192055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12" y="1920550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B71FF9A-52C6-40B5-9956-74E9BD8F7737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B09E018-037C-4344-99CE-1F8993E66F1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5185850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99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51144365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279"/>
            <a:ext cx="10971370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33" y="1855712"/>
            <a:ext cx="5386216" cy="659503"/>
          </a:xfrm>
        </p:spPr>
        <p:txBody>
          <a:bodyPr lIns="53996" tIns="0" rIns="5399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82" y="1860192"/>
            <a:ext cx="5388333" cy="654994"/>
          </a:xfrm>
        </p:spPr>
        <p:txBody>
          <a:bodyPr lIns="53996" tIns="0" rIns="5399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900" b="1"/>
            </a:lvl4pPr>
            <a:lvl5pPr>
              <a:buNone/>
              <a:defRPr sz="19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33" y="251519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82" y="251519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900"/>
            </a:lvl4pPr>
            <a:lvl5pPr>
              <a:defRPr sz="19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3AFEA97-B2C4-43B9-BF38-6211A33BC4E4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6742CF01-E278-46A0-A033-3606C766EC8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6498231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49" y="704279"/>
            <a:ext cx="11072957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59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1A54D0AA-51F3-46D9-9E46-778D2500E9E4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2C9DC73E-A08C-4075-8E2F-2C304004EF5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51346873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D9C5A6A-7F44-40DA-B701-0AC86B7319F1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8B8E549B-705A-428D-9345-2A52CB0ED7A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963146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27" y="514484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27" y="1676789"/>
            <a:ext cx="3657123" cy="4573059"/>
          </a:xfrm>
        </p:spPr>
        <p:txBody>
          <a:bodyPr lIns="21582" rIns="21582"/>
          <a:lstStyle>
            <a:lvl1pPr marL="0" indent="0" algn="l">
              <a:buNone/>
              <a:defRPr sz="19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42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3095368D-7538-4A33-9C4A-2F3906F88F90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FF023702-DC4C-4AF4-8CB0-DD8054BC25E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87500462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6" y="1107289"/>
            <a:ext cx="7009486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972" tIns="53996" rIns="107972" bIns="5399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54" y="5360644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972" tIns="53996" rIns="107972" bIns="53996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51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72" tIns="53996" rIns="107972" bIns="539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5" y="6220222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72" tIns="53996" rIns="107972" bIns="539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00" y="1177281"/>
            <a:ext cx="2950080" cy="1582986"/>
          </a:xfrm>
        </p:spPr>
        <p:txBody>
          <a:bodyPr lIns="53996" rIns="53996" bIns="5399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18" y="2829447"/>
            <a:ext cx="2946015" cy="2179825"/>
          </a:xfrm>
        </p:spPr>
        <p:txBody>
          <a:bodyPr lIns="75575" rIns="53996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795"/>
            <a:ext cx="6156160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A2ED577-4FFA-427E-8846-43B4AA5BED24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200" y="6357845"/>
            <a:ext cx="812694" cy="366267"/>
          </a:xfrm>
        </p:spPr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C6696E4-5A80-4F99-9E32-003E593B2B9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47362709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D610C169-AE3D-4B1A-92B2-E588502CC6C1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CE973ED5-4B65-4239-871B-EF04264E3F8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17668320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8" y="914629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46" y="91462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ADA9D88C-0153-4DED-998D-E993E5B9EFE6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 b="1">
                <a:latin typeface="Arial" charset="0"/>
              </a:defRPr>
            </a:lvl1pPr>
          </a:lstStyle>
          <a:p>
            <a:pPr>
              <a:defRPr/>
            </a:pPr>
            <a:fld id="{05C27E25-C6E2-45B6-B569-C608BDEFB20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32117885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73" y="1371949"/>
            <a:ext cx="10467501" cy="1829222"/>
          </a:xfrm>
          <a:ln>
            <a:noFill/>
          </a:ln>
        </p:spPr>
        <p:txBody>
          <a:bodyPr tIns="0" rIns="2112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22"/>
          <a:lstStyle>
            <a:lvl1pPr marL="0" marR="53568" indent="0" algn="r">
              <a:buNone/>
              <a:defRPr>
                <a:solidFill>
                  <a:schemeClr val="tx1"/>
                </a:solidFill>
              </a:defRPr>
            </a:lvl1pPr>
            <a:lvl2pPr marL="535569" indent="0" algn="ctr">
              <a:buNone/>
            </a:lvl2pPr>
            <a:lvl3pPr marL="1071140" indent="0" algn="ctr">
              <a:buNone/>
            </a:lvl3pPr>
            <a:lvl4pPr marL="1606728" indent="0" algn="ctr">
              <a:buNone/>
            </a:lvl4pPr>
            <a:lvl5pPr marL="2142278" indent="0" algn="ctr">
              <a:buNone/>
            </a:lvl5pPr>
            <a:lvl6pPr marL="2677862" indent="0" algn="ctr">
              <a:buNone/>
            </a:lvl6pPr>
            <a:lvl7pPr marL="3213453" indent="0" algn="ctr">
              <a:buNone/>
            </a:lvl7pPr>
            <a:lvl8pPr marL="3749037" indent="0" algn="ctr">
              <a:buNone/>
            </a:lvl8pPr>
            <a:lvl9pPr marL="428457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64422973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20090841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6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899" rIns="5289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479508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1297568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603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603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9837482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8"/>
            <a:ext cx="5386216" cy="659503"/>
          </a:xfrm>
        </p:spPr>
        <p:txBody>
          <a:bodyPr lIns="52899" tIns="0" rIns="5289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46" y="1860192"/>
            <a:ext cx="5388333" cy="654994"/>
          </a:xfrm>
        </p:spPr>
        <p:txBody>
          <a:bodyPr lIns="52899" tIns="0" rIns="5289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4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6911726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9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24271180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9605346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01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01" y="1676816"/>
            <a:ext cx="3657123" cy="4573059"/>
          </a:xfrm>
        </p:spPr>
        <p:txBody>
          <a:bodyPr lIns="21122" rIns="2112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29843268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8" y="1106520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9" tIns="52899" rIns="105779" bIns="5289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22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9" tIns="52899" rIns="105779" bIns="5289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9" tIns="52899" rIns="105779" bIns="528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5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9" tIns="52899" rIns="105779" bIns="528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899" rIns="52899" bIns="5289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90" y="2829470"/>
            <a:ext cx="2946015" cy="2179826"/>
          </a:xfrm>
        </p:spPr>
        <p:txBody>
          <a:bodyPr lIns="74003" rIns="52899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20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63246300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6126732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7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7" y="914737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8802578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265" y="1371949"/>
            <a:ext cx="10467501" cy="1829222"/>
          </a:xfrm>
          <a:ln>
            <a:noFill/>
          </a:ln>
        </p:spPr>
        <p:txBody>
          <a:bodyPr tIns="0" rIns="21122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234" y="3229283"/>
            <a:ext cx="10471565" cy="1753006"/>
          </a:xfrm>
        </p:spPr>
        <p:txBody>
          <a:bodyPr lIns="0" rIns="21122"/>
          <a:lstStyle>
            <a:lvl1pPr marL="0" marR="53568" indent="0" algn="r">
              <a:buNone/>
              <a:defRPr>
                <a:solidFill>
                  <a:schemeClr val="tx1"/>
                </a:solidFill>
              </a:defRPr>
            </a:lvl1pPr>
            <a:lvl2pPr marL="535569" indent="0" algn="ctr">
              <a:buNone/>
            </a:lvl2pPr>
            <a:lvl3pPr marL="1071140" indent="0" algn="ctr">
              <a:buNone/>
            </a:lvl3pPr>
            <a:lvl4pPr marL="1606728" indent="0" algn="ctr">
              <a:buNone/>
            </a:lvl4pPr>
            <a:lvl5pPr marL="2142278" indent="0" algn="ctr">
              <a:buNone/>
            </a:lvl5pPr>
            <a:lvl6pPr marL="2677862" indent="0" algn="ctr">
              <a:buNone/>
            </a:lvl6pPr>
            <a:lvl7pPr marL="3213453" indent="0" algn="ctr">
              <a:buNone/>
            </a:lvl7pPr>
            <a:lvl8pPr marL="3749037" indent="0" algn="ctr">
              <a:buNone/>
            </a:lvl8pPr>
            <a:lvl9pPr marL="428457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ED32FDA-8262-4CC0-891C-5F28CFA592F2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9C7E87A-8805-4E4E-A563-34511FF2518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24469841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52C2A6D-EFBF-4C50-AACB-9AC73B37C75F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F322D8-EFBC-4411-B2CC-DCCEC5BD019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19137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432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432" y="1676817"/>
            <a:ext cx="3657123" cy="4573059"/>
          </a:xfrm>
        </p:spPr>
        <p:txBody>
          <a:bodyPr lIns="21050" rIns="2105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7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35989522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108" y="131706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108" y="2705328"/>
            <a:ext cx="10361851" cy="1510066"/>
          </a:xfrm>
        </p:spPr>
        <p:txBody>
          <a:bodyPr lIns="52899" rIns="52899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ADD5F6E-5119-4308-96F4-0380A3143381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4194B56-87F7-478C-A31D-91A17C632C99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04930535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8" y="192059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36" y="1920598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3530CC5-AE0C-43B1-901F-1C5E302992A4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4AE676D-0AC6-415E-A2E6-CFF435197B2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46393624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5" y="704313"/>
            <a:ext cx="10971370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837"/>
            <a:ext cx="5386216" cy="659503"/>
          </a:xfrm>
        </p:spPr>
        <p:txBody>
          <a:bodyPr lIns="52899" tIns="0" rIns="52899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638" y="1860192"/>
            <a:ext cx="5388333" cy="654994"/>
          </a:xfrm>
        </p:spPr>
        <p:txBody>
          <a:bodyPr lIns="52899" tIns="0" rIns="52899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638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EB2F166-0A49-497B-AB62-1E4C97CC157D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3376B1-F906-45B4-BF31-9D0490B4AB6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92759175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76" y="704313"/>
            <a:ext cx="11072957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314EBD-7252-4118-A895-AFD1B6BEE5D2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8664EE-C0F1-4BBB-87CD-969F3AD6E2D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4753008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7C57EFF-9072-45BC-8946-F306012A47DE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3D12F51-6DCD-4BAD-A50E-10989A1AB1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8351578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397" y="514527"/>
            <a:ext cx="3657123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397" y="1676816"/>
            <a:ext cx="3657123" cy="4573059"/>
          </a:xfrm>
        </p:spPr>
        <p:txBody>
          <a:bodyPr lIns="21122" rIns="21122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816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2ED7D5E-DA61-44AA-8D1F-CE8BDB5E33AC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8FD03B5-ACDC-446D-AA56-356C2E0BDFE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9005802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5" y="1106513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9" tIns="52899" rIns="105779" bIns="5289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1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779" tIns="52899" rIns="105779" bIns="52899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2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9" tIns="52899" rIns="105779" bIns="528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3" y="6219854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9" tIns="52899" rIns="105779" bIns="528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4"/>
            <a:ext cx="2950080" cy="1582985"/>
          </a:xfrm>
        </p:spPr>
        <p:txBody>
          <a:bodyPr lIns="52899" rIns="52899" bIns="52899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788" y="2829470"/>
            <a:ext cx="2946015" cy="2179826"/>
          </a:xfrm>
        </p:spPr>
        <p:txBody>
          <a:bodyPr lIns="74003" rIns="52899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1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7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68959851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39134F9-B4D7-4270-977B-92DB1D05010C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5B464E-4E9B-46E6-A953-13CEB1C9EF5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78731295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93" y="914732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602" y="914732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3C86931-A7D8-4D51-84EA-492BFF2643E5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1EE2AA-A8A4-4D1E-B09F-D3977AEDB22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33751800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914438" y="2131001"/>
            <a:ext cx="10361848" cy="14703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828688" y="3887826"/>
            <a:ext cx="8533292" cy="1753004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34519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690271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035463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380557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17257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07083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2416034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2761122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048D57A-BDFE-45C0-92F1-CB5D613F7B89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2668FDD-8DBB-4525-B2DF-5DF63B7C7B23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67056143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2" y="1106524"/>
            <a:ext cx="7010398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471" tIns="52744" rIns="105471" bIns="5274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217" y="536103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5471" tIns="52744" rIns="105471" bIns="52744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89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471" tIns="52744" rIns="105471" bIns="5274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37" y="621988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471" tIns="52744" rIns="105471" bIns="5274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8" y="1177315"/>
            <a:ext cx="2950080" cy="1582985"/>
          </a:xfrm>
        </p:spPr>
        <p:txBody>
          <a:bodyPr lIns="52744" rIns="52744" bIns="52744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814" y="2829470"/>
            <a:ext cx="2946015" cy="2179826"/>
          </a:xfrm>
        </p:spPr>
        <p:txBody>
          <a:bodyPr lIns="73778" rIns="52744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6" y="1199939"/>
            <a:ext cx="6156160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12E48A4-D3C8-49D0-8A91-293C23A199EA}" type="datetime1">
              <a:rPr lang="en-US"/>
              <a:pPr>
                <a:defRPr/>
              </a:pPr>
              <a:t>6/17/2022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21" y="6357940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115DE977-D90E-48B5-8FC7-F3B88B519F0D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54852004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50DA378-2B85-4ACE-B090-66D87E194322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91EDAFD-416E-4437-A5AE-E516D567A41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302936198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963121" y="4408518"/>
            <a:ext cx="10361848" cy="1362389"/>
          </a:xfrm>
        </p:spPr>
        <p:txBody>
          <a:bodyPr anchor="t"/>
          <a:lstStyle>
            <a:lvl1pPr algn="l">
              <a:defRPr sz="3100" b="1" cap="all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963121" y="2907462"/>
            <a:ext cx="10361848" cy="1500534"/>
          </a:xfrm>
        </p:spPr>
        <p:txBody>
          <a:bodyPr anchor="b"/>
          <a:lstStyle>
            <a:lvl1pPr marL="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1pPr>
            <a:lvl2pPr marL="345194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2pPr>
            <a:lvl3pPr marL="690271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035463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4pPr>
            <a:lvl5pPr marL="1380557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5pPr>
            <a:lvl6pPr marL="1725722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6pPr>
            <a:lvl7pPr marL="2070832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7pPr>
            <a:lvl8pPr marL="2416034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8pPr>
            <a:lvl9pPr marL="2761122" indent="0">
              <a:buNone/>
              <a:defRPr sz="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2E3ED13-8E4D-4758-B134-7C9CD5229D5C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DB917C2-CBC9-48A3-84E3-A0F989EB5C98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7772883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sz="half" idx="1"/>
          </p:nvPr>
        </p:nvSpPr>
        <p:spPr>
          <a:xfrm>
            <a:off x="609898" y="1600839"/>
            <a:ext cx="5384096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197411" y="1600839"/>
            <a:ext cx="5384096" cy="4527012"/>
          </a:xfrm>
        </p:spPr>
        <p:txBody>
          <a:bodyPr/>
          <a:lstStyle>
            <a:lvl1pPr>
              <a:defRPr sz="2300"/>
            </a:lvl1pPr>
            <a:lvl2pPr>
              <a:defRPr sz="1900"/>
            </a:lvl2pPr>
            <a:lvl3pPr>
              <a:defRPr sz="19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560F2784-4EB8-4032-A101-BE99763FAE56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A7DEEF82-FBDF-4C13-9681-5734CFA1D75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270396430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09695" y="1535646"/>
            <a:ext cx="5386216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194" indent="0">
              <a:buNone/>
              <a:defRPr sz="1900" b="1"/>
            </a:lvl2pPr>
            <a:lvl3pPr marL="690271" indent="0">
              <a:buNone/>
              <a:defRPr sz="1600" b="1"/>
            </a:lvl3pPr>
            <a:lvl4pPr marL="1035463" indent="0">
              <a:buNone/>
              <a:defRPr sz="1600" b="1"/>
            </a:lvl4pPr>
            <a:lvl5pPr marL="1380557" indent="0">
              <a:buNone/>
              <a:defRPr sz="1600" b="1"/>
            </a:lvl5pPr>
            <a:lvl6pPr marL="1725722" indent="0">
              <a:buNone/>
              <a:defRPr sz="1600" b="1"/>
            </a:lvl6pPr>
            <a:lvl7pPr marL="2070832" indent="0">
              <a:buNone/>
              <a:defRPr sz="1600" b="1"/>
            </a:lvl7pPr>
            <a:lvl8pPr marL="2416034" indent="0">
              <a:buNone/>
              <a:defRPr sz="1600" b="1"/>
            </a:lvl8pPr>
            <a:lvl9pPr marL="276112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Содержимое 3"/>
          <p:cNvSpPr>
            <a:spLocks noGrp="1"/>
          </p:cNvSpPr>
          <p:nvPr>
            <p:ph sz="half" idx="2"/>
          </p:nvPr>
        </p:nvSpPr>
        <p:spPr>
          <a:xfrm>
            <a:off x="609695" y="2175557"/>
            <a:ext cx="5386216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93085" y="1535646"/>
            <a:ext cx="5388335" cy="639908"/>
          </a:xfrm>
        </p:spPr>
        <p:txBody>
          <a:bodyPr anchor="b"/>
          <a:lstStyle>
            <a:lvl1pPr marL="0" indent="0">
              <a:buNone/>
              <a:defRPr sz="1900" b="1"/>
            </a:lvl1pPr>
            <a:lvl2pPr marL="345194" indent="0">
              <a:buNone/>
              <a:defRPr sz="1900" b="1"/>
            </a:lvl2pPr>
            <a:lvl3pPr marL="690271" indent="0">
              <a:buNone/>
              <a:defRPr sz="1600" b="1"/>
            </a:lvl3pPr>
            <a:lvl4pPr marL="1035463" indent="0">
              <a:buNone/>
              <a:defRPr sz="1600" b="1"/>
            </a:lvl4pPr>
            <a:lvl5pPr marL="1380557" indent="0">
              <a:buNone/>
              <a:defRPr sz="1600" b="1"/>
            </a:lvl5pPr>
            <a:lvl6pPr marL="1725722" indent="0">
              <a:buNone/>
              <a:defRPr sz="1600" b="1"/>
            </a:lvl6pPr>
            <a:lvl7pPr marL="2070832" indent="0">
              <a:buNone/>
              <a:defRPr sz="1600" b="1"/>
            </a:lvl7pPr>
            <a:lvl8pPr marL="2416034" indent="0">
              <a:buNone/>
              <a:defRPr sz="1600" b="1"/>
            </a:lvl8pPr>
            <a:lvl9pPr marL="2761122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Содержимое 5"/>
          <p:cNvSpPr>
            <a:spLocks noGrp="1"/>
          </p:cNvSpPr>
          <p:nvPr>
            <p:ph sz="quarter" idx="4"/>
          </p:nvPr>
        </p:nvSpPr>
        <p:spPr>
          <a:xfrm>
            <a:off x="6193085" y="2175557"/>
            <a:ext cx="5388335" cy="3952203"/>
          </a:xfrm>
        </p:spPr>
        <p:txBody>
          <a:bodyPr/>
          <a:lstStyle>
            <a:lvl1pPr>
              <a:defRPr sz="1900"/>
            </a:lvl1pPr>
            <a:lvl2pPr>
              <a:defRPr sz="1900"/>
            </a:lvl2pPr>
            <a:lvl3pPr>
              <a:defRPr sz="16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D150DBB3-9183-4BDB-A538-014628B71707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CD6896FF-465B-4547-A168-DFB9E27B0745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7582926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36A9E88-4255-4365-8C92-577237C9B684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137DBF9C-3D4C-4408-BE41-B35505E9BBAF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539841965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B64A53A2-D152-4302-9337-A135E134729A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ADD8E21-F93D-4DF7-9BC5-317CF516C2EA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103880131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609969" y="273366"/>
            <a:ext cx="4010562" cy="1162317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Содержимое 2"/>
          <p:cNvSpPr>
            <a:spLocks noGrp="1"/>
          </p:cNvSpPr>
          <p:nvPr>
            <p:ph idx="1"/>
          </p:nvPr>
        </p:nvSpPr>
        <p:spPr>
          <a:xfrm>
            <a:off x="4766541" y="273226"/>
            <a:ext cx="6814779" cy="5854467"/>
          </a:xfrm>
        </p:spPr>
        <p:txBody>
          <a:bodyPr/>
          <a:lstStyle>
            <a:lvl1pPr>
              <a:defRPr sz="2300"/>
            </a:lvl1pPr>
            <a:lvl2pPr>
              <a:defRPr sz="2300"/>
            </a:lvl2pPr>
            <a:lvl3pPr>
              <a:defRPr sz="1900"/>
            </a:lvl3pPr>
            <a:lvl4pPr>
              <a:defRPr sz="1900"/>
            </a:lvl4pPr>
            <a:lvl5pPr>
              <a:defRPr sz="1900"/>
            </a:lvl5pPr>
            <a:lvl6pPr>
              <a:defRPr sz="1900"/>
            </a:lvl6pPr>
            <a:lvl7pPr>
              <a:defRPr sz="1900"/>
            </a:lvl7pPr>
            <a:lvl8pPr>
              <a:defRPr sz="1900"/>
            </a:lvl8pPr>
            <a:lvl9pPr>
              <a:defRPr sz="19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609969" y="1436110"/>
            <a:ext cx="4010562" cy="4692149"/>
          </a:xfrm>
        </p:spPr>
        <p:txBody>
          <a:bodyPr/>
          <a:lstStyle>
            <a:lvl1pPr marL="0" indent="0">
              <a:buNone/>
              <a:defRPr sz="900"/>
            </a:lvl1pPr>
            <a:lvl2pPr marL="345194" indent="0">
              <a:buNone/>
              <a:defRPr sz="900"/>
            </a:lvl2pPr>
            <a:lvl3pPr marL="690271" indent="0">
              <a:buNone/>
              <a:defRPr sz="900"/>
            </a:lvl3pPr>
            <a:lvl4pPr marL="1035463" indent="0">
              <a:buNone/>
              <a:defRPr sz="700"/>
            </a:lvl4pPr>
            <a:lvl5pPr marL="1380557" indent="0">
              <a:buNone/>
              <a:defRPr sz="700"/>
            </a:lvl5pPr>
            <a:lvl6pPr marL="1725722" indent="0">
              <a:buNone/>
              <a:defRPr sz="700"/>
            </a:lvl6pPr>
            <a:lvl7pPr marL="2070832" indent="0">
              <a:buNone/>
              <a:defRPr sz="700"/>
            </a:lvl7pPr>
            <a:lvl8pPr marL="2416034" indent="0">
              <a:buNone/>
              <a:defRPr sz="700"/>
            </a:lvl8pPr>
            <a:lvl9pPr marL="2761122" indent="0">
              <a:buNone/>
              <a:defRPr sz="7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6FB49B7A-DF94-40B0-8E54-8300AFDC1D57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40E7C97B-D995-4290-BA20-CE6A97B0BB5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68943613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2389498" y="4802584"/>
            <a:ext cx="7314248" cy="566869"/>
          </a:xfrm>
        </p:spPr>
        <p:txBody>
          <a:bodyPr anchor="b"/>
          <a:lstStyle>
            <a:lvl1pPr algn="l">
              <a:defRPr sz="1900" b="1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2389498" y="613047"/>
            <a:ext cx="7314248" cy="4115753"/>
          </a:xfrm>
        </p:spPr>
        <p:txBody>
          <a:bodyPr rtlCol="0">
            <a:normAutofit/>
          </a:bodyPr>
          <a:lstStyle>
            <a:lvl1pPr marL="0" indent="0">
              <a:buNone/>
              <a:defRPr sz="2300"/>
            </a:lvl1pPr>
            <a:lvl2pPr marL="345194" indent="0">
              <a:buNone/>
              <a:defRPr sz="2300"/>
            </a:lvl2pPr>
            <a:lvl3pPr marL="690271" indent="0">
              <a:buNone/>
              <a:defRPr sz="1900"/>
            </a:lvl3pPr>
            <a:lvl4pPr marL="1035463" indent="0">
              <a:buNone/>
              <a:defRPr sz="1900"/>
            </a:lvl4pPr>
            <a:lvl5pPr marL="1380557" indent="0">
              <a:buNone/>
              <a:defRPr sz="1900"/>
            </a:lvl5pPr>
            <a:lvl6pPr marL="1725722" indent="0">
              <a:buNone/>
              <a:defRPr sz="1900"/>
            </a:lvl6pPr>
            <a:lvl7pPr marL="2070832" indent="0">
              <a:buNone/>
              <a:defRPr sz="1900"/>
            </a:lvl7pPr>
            <a:lvl8pPr marL="2416034" indent="0">
              <a:buNone/>
              <a:defRPr sz="1900"/>
            </a:lvl8pPr>
            <a:lvl9pPr marL="2761122" indent="0">
              <a:buNone/>
              <a:defRPr sz="1900"/>
            </a:lvl9pPr>
          </a:lstStyle>
          <a:p>
            <a:pPr lvl="0"/>
            <a:endParaRPr lang="ru-RU" noProof="0" dirty="0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2389498" y="5368845"/>
            <a:ext cx="7314248" cy="805048"/>
          </a:xfrm>
        </p:spPr>
        <p:txBody>
          <a:bodyPr/>
          <a:lstStyle>
            <a:lvl1pPr marL="0" indent="0">
              <a:buNone/>
              <a:defRPr sz="900"/>
            </a:lvl1pPr>
            <a:lvl2pPr marL="345194" indent="0">
              <a:buNone/>
              <a:defRPr sz="900"/>
            </a:lvl2pPr>
            <a:lvl3pPr marL="690271" indent="0">
              <a:buNone/>
              <a:defRPr sz="900"/>
            </a:lvl3pPr>
            <a:lvl4pPr marL="1035463" indent="0">
              <a:buNone/>
              <a:defRPr sz="700"/>
            </a:lvl4pPr>
            <a:lvl5pPr marL="1380557" indent="0">
              <a:buNone/>
              <a:defRPr sz="700"/>
            </a:lvl5pPr>
            <a:lvl6pPr marL="1725722" indent="0">
              <a:buNone/>
              <a:defRPr sz="700"/>
            </a:lvl6pPr>
            <a:lvl7pPr marL="2070832" indent="0">
              <a:buNone/>
              <a:defRPr sz="700"/>
            </a:lvl7pPr>
            <a:lvl8pPr marL="2416034" indent="0">
              <a:buNone/>
              <a:defRPr sz="700"/>
            </a:lvl8pPr>
            <a:lvl9pPr marL="2761122" indent="0">
              <a:buNone/>
              <a:defRPr sz="7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A67910C-E0A9-4176-8E5F-21A9BA8F08BA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9265B440-20B6-4E81-BA78-877421D0C79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90975505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092AD7A3-504B-437B-BF3F-67E57D38EA6A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84A6180-99B6-4BEE-98D1-6AC0F056BCB0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941661422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838528" y="275059"/>
            <a:ext cx="2742846" cy="585287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610133" y="275059"/>
            <a:ext cx="8025354" cy="585287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3C09FB08-6E3E-41A0-A1CB-D3C0FA68188D}" type="datetimeFigureOut">
              <a:rPr lang="ru-RU"/>
              <a:pPr>
                <a:defRPr/>
              </a:pPr>
              <a:t>17.06.2022</a:t>
            </a:fld>
            <a:endParaRPr lang="ru-RU" dirty="0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endParaRPr lang="ru-RU" dirty="0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 rtlCol="0"/>
          <a:lstStyle>
            <a:lvl1pPr eaLnBrk="0" hangingPunct="0">
              <a:defRPr b="1">
                <a:solidFill>
                  <a:prstClr val="black">
                    <a:tint val="75000"/>
                  </a:prstClr>
                </a:solidFill>
                <a:latin typeface="Arial" charset="0"/>
              </a:defRPr>
            </a:lvl1pPr>
          </a:lstStyle>
          <a:p>
            <a:pPr>
              <a:defRPr/>
            </a:pPr>
            <a:fld id="{8E631022-6EE5-4F8C-903A-1363EBCCAD0D}" type="slidenum">
              <a:rPr lang="ru-RU"/>
              <a:pPr>
                <a:defRPr/>
              </a:pPr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224420756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7.xml"/><Relationship Id="rId3" Type="http://schemas.openxmlformats.org/officeDocument/2006/relationships/slideLayout" Target="../slideLayouts/slideLayout102.xml"/><Relationship Id="rId7" Type="http://schemas.openxmlformats.org/officeDocument/2006/relationships/slideLayout" Target="../slideLayouts/slideLayout106.xml"/><Relationship Id="rId12" Type="http://schemas.openxmlformats.org/officeDocument/2006/relationships/theme" Target="../theme/theme10.xml"/><Relationship Id="rId2" Type="http://schemas.openxmlformats.org/officeDocument/2006/relationships/slideLayout" Target="../slideLayouts/slideLayout101.xml"/><Relationship Id="rId1" Type="http://schemas.openxmlformats.org/officeDocument/2006/relationships/slideLayout" Target="../slideLayouts/slideLayout100.xml"/><Relationship Id="rId6" Type="http://schemas.openxmlformats.org/officeDocument/2006/relationships/slideLayout" Target="../slideLayouts/slideLayout105.xml"/><Relationship Id="rId11" Type="http://schemas.openxmlformats.org/officeDocument/2006/relationships/slideLayout" Target="../slideLayouts/slideLayout110.xml"/><Relationship Id="rId5" Type="http://schemas.openxmlformats.org/officeDocument/2006/relationships/slideLayout" Target="../slideLayouts/slideLayout104.xml"/><Relationship Id="rId10" Type="http://schemas.openxmlformats.org/officeDocument/2006/relationships/slideLayout" Target="../slideLayouts/slideLayout109.xml"/><Relationship Id="rId4" Type="http://schemas.openxmlformats.org/officeDocument/2006/relationships/slideLayout" Target="../slideLayouts/slideLayout103.xml"/><Relationship Id="rId9" Type="http://schemas.openxmlformats.org/officeDocument/2006/relationships/slideLayout" Target="../slideLayouts/slideLayout108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8.xml"/><Relationship Id="rId3" Type="http://schemas.openxmlformats.org/officeDocument/2006/relationships/slideLayout" Target="../slideLayouts/slideLayout113.xml"/><Relationship Id="rId7" Type="http://schemas.openxmlformats.org/officeDocument/2006/relationships/slideLayout" Target="../slideLayouts/slideLayout117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12.xml"/><Relationship Id="rId1" Type="http://schemas.openxmlformats.org/officeDocument/2006/relationships/slideLayout" Target="../slideLayouts/slideLayout111.xml"/><Relationship Id="rId6" Type="http://schemas.openxmlformats.org/officeDocument/2006/relationships/slideLayout" Target="../slideLayouts/slideLayout116.xml"/><Relationship Id="rId11" Type="http://schemas.openxmlformats.org/officeDocument/2006/relationships/slideLayout" Target="../slideLayouts/slideLayout121.xml"/><Relationship Id="rId5" Type="http://schemas.openxmlformats.org/officeDocument/2006/relationships/slideLayout" Target="../slideLayouts/slideLayout115.xml"/><Relationship Id="rId10" Type="http://schemas.openxmlformats.org/officeDocument/2006/relationships/slideLayout" Target="../slideLayouts/slideLayout120.xml"/><Relationship Id="rId4" Type="http://schemas.openxmlformats.org/officeDocument/2006/relationships/slideLayout" Target="../slideLayouts/slideLayout114.xml"/><Relationship Id="rId9" Type="http://schemas.openxmlformats.org/officeDocument/2006/relationships/slideLayout" Target="../slideLayouts/slideLayout119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9.xml"/><Relationship Id="rId3" Type="http://schemas.openxmlformats.org/officeDocument/2006/relationships/slideLayout" Target="../slideLayouts/slideLayout124.xml"/><Relationship Id="rId7" Type="http://schemas.openxmlformats.org/officeDocument/2006/relationships/slideLayout" Target="../slideLayouts/slideLayout128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23.xml"/><Relationship Id="rId1" Type="http://schemas.openxmlformats.org/officeDocument/2006/relationships/slideLayout" Target="../slideLayouts/slideLayout122.xml"/><Relationship Id="rId6" Type="http://schemas.openxmlformats.org/officeDocument/2006/relationships/slideLayout" Target="../slideLayouts/slideLayout127.xml"/><Relationship Id="rId11" Type="http://schemas.openxmlformats.org/officeDocument/2006/relationships/slideLayout" Target="../slideLayouts/slideLayout132.xml"/><Relationship Id="rId5" Type="http://schemas.openxmlformats.org/officeDocument/2006/relationships/slideLayout" Target="../slideLayouts/slideLayout126.xml"/><Relationship Id="rId10" Type="http://schemas.openxmlformats.org/officeDocument/2006/relationships/slideLayout" Target="../slideLayouts/slideLayout131.xml"/><Relationship Id="rId4" Type="http://schemas.openxmlformats.org/officeDocument/2006/relationships/slideLayout" Target="../slideLayouts/slideLayout125.xml"/><Relationship Id="rId9" Type="http://schemas.openxmlformats.org/officeDocument/2006/relationships/slideLayout" Target="../slideLayouts/slideLayout130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74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69.xml"/><Relationship Id="rId7" Type="http://schemas.openxmlformats.org/officeDocument/2006/relationships/slideLayout" Target="../slideLayouts/slideLayout73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68.xml"/><Relationship Id="rId1" Type="http://schemas.openxmlformats.org/officeDocument/2006/relationships/slideLayout" Target="../slideLayouts/slideLayout67.xml"/><Relationship Id="rId6" Type="http://schemas.openxmlformats.org/officeDocument/2006/relationships/slideLayout" Target="../slideLayouts/slideLayout72.xml"/><Relationship Id="rId11" Type="http://schemas.openxmlformats.org/officeDocument/2006/relationships/slideLayout" Target="../slideLayouts/slideLayout77.xml"/><Relationship Id="rId5" Type="http://schemas.openxmlformats.org/officeDocument/2006/relationships/slideLayout" Target="../slideLayouts/slideLayout71.xml"/><Relationship Id="rId10" Type="http://schemas.openxmlformats.org/officeDocument/2006/relationships/slideLayout" Target="../slideLayouts/slideLayout76.xml"/><Relationship Id="rId4" Type="http://schemas.openxmlformats.org/officeDocument/2006/relationships/slideLayout" Target="../slideLayouts/slideLayout70.xml"/><Relationship Id="rId9" Type="http://schemas.openxmlformats.org/officeDocument/2006/relationships/slideLayout" Target="../slideLayouts/slideLayout75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5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80.xml"/><Relationship Id="rId7" Type="http://schemas.openxmlformats.org/officeDocument/2006/relationships/slideLayout" Target="../slideLayouts/slideLayout84.xml"/><Relationship Id="rId12" Type="http://schemas.openxmlformats.org/officeDocument/2006/relationships/theme" Target="../theme/theme8.xml"/><Relationship Id="rId2" Type="http://schemas.openxmlformats.org/officeDocument/2006/relationships/slideLayout" Target="../slideLayouts/slideLayout79.xml"/><Relationship Id="rId1" Type="http://schemas.openxmlformats.org/officeDocument/2006/relationships/slideLayout" Target="../slideLayouts/slideLayout78.xml"/><Relationship Id="rId6" Type="http://schemas.openxmlformats.org/officeDocument/2006/relationships/slideLayout" Target="../slideLayouts/slideLayout83.xml"/><Relationship Id="rId11" Type="http://schemas.openxmlformats.org/officeDocument/2006/relationships/slideLayout" Target="../slideLayouts/slideLayout88.xml"/><Relationship Id="rId5" Type="http://schemas.openxmlformats.org/officeDocument/2006/relationships/slideLayout" Target="../slideLayouts/slideLayout82.xml"/><Relationship Id="rId10" Type="http://schemas.openxmlformats.org/officeDocument/2006/relationships/slideLayout" Target="../slideLayouts/slideLayout87.xml"/><Relationship Id="rId4" Type="http://schemas.openxmlformats.org/officeDocument/2006/relationships/slideLayout" Target="../slideLayouts/slideLayout81.xml"/><Relationship Id="rId9" Type="http://schemas.openxmlformats.org/officeDocument/2006/relationships/slideLayout" Target="../slideLayouts/slideLayout86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91.xml"/><Relationship Id="rId7" Type="http://schemas.openxmlformats.org/officeDocument/2006/relationships/slideLayout" Target="../slideLayouts/slideLayout95.xml"/><Relationship Id="rId12" Type="http://schemas.openxmlformats.org/officeDocument/2006/relationships/theme" Target="../theme/theme9.xml"/><Relationship Id="rId2" Type="http://schemas.openxmlformats.org/officeDocument/2006/relationships/slideLayout" Target="../slideLayouts/slideLayout90.xml"/><Relationship Id="rId1" Type="http://schemas.openxmlformats.org/officeDocument/2006/relationships/slideLayout" Target="../slideLayouts/slideLayout89.xml"/><Relationship Id="rId6" Type="http://schemas.openxmlformats.org/officeDocument/2006/relationships/slideLayout" Target="../slideLayouts/slideLayout94.xml"/><Relationship Id="rId11" Type="http://schemas.openxmlformats.org/officeDocument/2006/relationships/slideLayout" Target="../slideLayouts/slideLayout99.xml"/><Relationship Id="rId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98.xml"/><Relationship Id="rId4" Type="http://schemas.openxmlformats.org/officeDocument/2006/relationships/slideLayout" Target="../slideLayouts/slideLayout92.xml"/><Relationship Id="rId9" Type="http://schemas.openxmlformats.org/officeDocument/2006/relationships/slideLayout" Target="../slideLayouts/slideLayout97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471" tIns="52744" rIns="105471" bIns="5274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471" tIns="52744" rIns="105471" bIns="5274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49" y="70488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74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49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471" tIns="52744" rIns="105471" bIns="5274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6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86" y="20326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2" r:id="rId1"/>
    <p:sldLayoutId id="2147513537" r:id="rId2"/>
    <p:sldLayoutId id="2147513573" r:id="rId3"/>
    <p:sldLayoutId id="2147513538" r:id="rId4"/>
    <p:sldLayoutId id="2147513539" r:id="rId5"/>
    <p:sldLayoutId id="2147513540" r:id="rId6"/>
    <p:sldLayoutId id="2147513541" r:id="rId7"/>
    <p:sldLayoutId id="2147513542" r:id="rId8"/>
    <p:sldLayoutId id="2147513574" r:id="rId9"/>
    <p:sldLayoutId id="2147513543" r:id="rId10"/>
    <p:sldLayoutId id="2147513544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83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59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28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584" indent="-26958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497" indent="-23786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581" indent="-23786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077" indent="-19507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1401" indent="-19507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3850" indent="-24624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7940" indent="-2140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9073" indent="-21409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0222" indent="-2140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2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04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56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087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61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135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65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177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B0F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/>
          <p:nvPr/>
        </p:nvSpPr>
        <p:spPr>
          <a:xfrm>
            <a:off x="-3174" y="5051804"/>
            <a:ext cx="4765056" cy="1807787"/>
          </a:xfrm>
          <a:custGeom>
            <a:avLst/>
            <a:gdLst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3571875 w 3571875"/>
              <a:gd name="connsiteY2" fmla="*/ 4210050 h 4210050"/>
              <a:gd name="connsiteX3" fmla="*/ 0 w 3571875"/>
              <a:gd name="connsiteY3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883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050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281238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28825 w 3571875"/>
              <a:gd name="connsiteY2" fmla="*/ 2393157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76450 w 3571875"/>
              <a:gd name="connsiteY2" fmla="*/ 2274094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245519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4210050 h 4210050"/>
              <a:gd name="connsiteX1" fmla="*/ 0 w 3571875"/>
              <a:gd name="connsiteY1" fmla="*/ 0 h 4210050"/>
              <a:gd name="connsiteX2" fmla="*/ 2038350 w 3571875"/>
              <a:gd name="connsiteY2" fmla="*/ 2405063 h 4210050"/>
              <a:gd name="connsiteX3" fmla="*/ 3571875 w 3571875"/>
              <a:gd name="connsiteY3" fmla="*/ 4210050 h 4210050"/>
              <a:gd name="connsiteX4" fmla="*/ 0 w 3571875"/>
              <a:gd name="connsiteY4" fmla="*/ 4210050 h 4210050"/>
              <a:gd name="connsiteX0" fmla="*/ 0 w 3571875"/>
              <a:gd name="connsiteY0" fmla="*/ 2433637 h 2433637"/>
              <a:gd name="connsiteX1" fmla="*/ 257175 w 3571875"/>
              <a:gd name="connsiteY1" fmla="*/ 0 h 2433637"/>
              <a:gd name="connsiteX2" fmla="*/ 2038350 w 3571875"/>
              <a:gd name="connsiteY2" fmla="*/ 628650 h 2433637"/>
              <a:gd name="connsiteX3" fmla="*/ 3571875 w 3571875"/>
              <a:gd name="connsiteY3" fmla="*/ 2433637 h 2433637"/>
              <a:gd name="connsiteX4" fmla="*/ 0 w 3571875"/>
              <a:gd name="connsiteY4" fmla="*/ 2433637 h 2433637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24051 w 3574257"/>
              <a:gd name="connsiteY2" fmla="*/ 30718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40682 w 3574257"/>
              <a:gd name="connsiteY2" fmla="*/ 450057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9749 h 1809749"/>
              <a:gd name="connsiteX1" fmla="*/ 0 w 3574257"/>
              <a:gd name="connsiteY1" fmla="*/ 2381 h 1809749"/>
              <a:gd name="connsiteX2" fmla="*/ 2038351 w 3574257"/>
              <a:gd name="connsiteY2" fmla="*/ 0 h 1809749"/>
              <a:gd name="connsiteX3" fmla="*/ 3574257 w 3574257"/>
              <a:gd name="connsiteY3" fmla="*/ 1809749 h 1809749"/>
              <a:gd name="connsiteX4" fmla="*/ 2382 w 3574257"/>
              <a:gd name="connsiteY4" fmla="*/ 1809749 h 1809749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657351 w 3574257"/>
              <a:gd name="connsiteY2" fmla="*/ 2309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0732 w 3574257"/>
              <a:gd name="connsiteY2" fmla="*/ 238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774032 w 3574257"/>
              <a:gd name="connsiteY2" fmla="*/ 161925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969294 w 3574257"/>
              <a:gd name="connsiteY2" fmla="*/ 21432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1819275 w 3574257"/>
              <a:gd name="connsiteY2" fmla="*/ 200026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  <a:gd name="connsiteX0" fmla="*/ 2382 w 3574257"/>
              <a:gd name="connsiteY0" fmla="*/ 1807368 h 1807368"/>
              <a:gd name="connsiteX1" fmla="*/ 0 w 3574257"/>
              <a:gd name="connsiteY1" fmla="*/ 0 h 1807368"/>
              <a:gd name="connsiteX2" fmla="*/ 2045494 w 3574257"/>
              <a:gd name="connsiteY2" fmla="*/ 1 h 1807368"/>
              <a:gd name="connsiteX3" fmla="*/ 3574257 w 3574257"/>
              <a:gd name="connsiteY3" fmla="*/ 1807368 h 1807368"/>
              <a:gd name="connsiteX4" fmla="*/ 2382 w 3574257"/>
              <a:gd name="connsiteY4" fmla="*/ 1807368 h 180736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574257" h="1807368">
                <a:moveTo>
                  <a:pt x="2382" y="1807368"/>
                </a:moveTo>
                <a:lnTo>
                  <a:pt x="0" y="0"/>
                </a:lnTo>
                <a:lnTo>
                  <a:pt x="2045494" y="1"/>
                </a:lnTo>
                <a:lnTo>
                  <a:pt x="3574257" y="1807368"/>
                </a:lnTo>
                <a:lnTo>
                  <a:pt x="2382" y="1807368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8" name="Freeform 7"/>
          <p:cNvSpPr/>
          <p:nvPr/>
        </p:nvSpPr>
        <p:spPr>
          <a:xfrm>
            <a:off x="-3173" y="5052461"/>
            <a:ext cx="12193586" cy="1807128"/>
          </a:xfrm>
          <a:custGeom>
            <a:avLst/>
            <a:gdLst>
              <a:gd name="connsiteX0" fmla="*/ 0 w 3350419"/>
              <a:gd name="connsiteY0" fmla="*/ 2081213 h 2083594"/>
              <a:gd name="connsiteX1" fmla="*/ 3031331 w 3350419"/>
              <a:gd name="connsiteY1" fmla="*/ 0 h 2083594"/>
              <a:gd name="connsiteX2" fmla="*/ 3350419 w 3350419"/>
              <a:gd name="connsiteY2" fmla="*/ 80963 h 2083594"/>
              <a:gd name="connsiteX3" fmla="*/ 3350419 w 3350419"/>
              <a:gd name="connsiteY3" fmla="*/ 2083594 h 2083594"/>
              <a:gd name="connsiteX4" fmla="*/ 0 w 3350419"/>
              <a:gd name="connsiteY4" fmla="*/ 2081213 h 2083594"/>
              <a:gd name="connsiteX0" fmla="*/ 0 w 3112294"/>
              <a:gd name="connsiteY0" fmla="*/ 2019301 h 2083594"/>
              <a:gd name="connsiteX1" fmla="*/ 2793206 w 3112294"/>
              <a:gd name="connsiteY1" fmla="*/ 0 h 2083594"/>
              <a:gd name="connsiteX2" fmla="*/ 3112294 w 3112294"/>
              <a:gd name="connsiteY2" fmla="*/ 80963 h 2083594"/>
              <a:gd name="connsiteX3" fmla="*/ 3112294 w 3112294"/>
              <a:gd name="connsiteY3" fmla="*/ 2083594 h 2083594"/>
              <a:gd name="connsiteX4" fmla="*/ 0 w 3112294"/>
              <a:gd name="connsiteY4" fmla="*/ 2019301 h 2083594"/>
              <a:gd name="connsiteX0" fmla="*/ 0 w 3345656"/>
              <a:gd name="connsiteY0" fmla="*/ 2097882 h 2097882"/>
              <a:gd name="connsiteX1" fmla="*/ 3026568 w 3345656"/>
              <a:gd name="connsiteY1" fmla="*/ 0 h 2097882"/>
              <a:gd name="connsiteX2" fmla="*/ 3345656 w 3345656"/>
              <a:gd name="connsiteY2" fmla="*/ 80963 h 2097882"/>
              <a:gd name="connsiteX3" fmla="*/ 3345656 w 3345656"/>
              <a:gd name="connsiteY3" fmla="*/ 2083594 h 2097882"/>
              <a:gd name="connsiteX4" fmla="*/ 0 w 3345656"/>
              <a:gd name="connsiteY4" fmla="*/ 2097882 h 2097882"/>
              <a:gd name="connsiteX0" fmla="*/ 0 w 2800350"/>
              <a:gd name="connsiteY0" fmla="*/ 1935957 h 2083594"/>
              <a:gd name="connsiteX1" fmla="*/ 2481262 w 2800350"/>
              <a:gd name="connsiteY1" fmla="*/ 0 h 2083594"/>
              <a:gd name="connsiteX2" fmla="*/ 2800350 w 2800350"/>
              <a:gd name="connsiteY2" fmla="*/ 80963 h 2083594"/>
              <a:gd name="connsiteX3" fmla="*/ 2800350 w 2800350"/>
              <a:gd name="connsiteY3" fmla="*/ 2083594 h 2083594"/>
              <a:gd name="connsiteX4" fmla="*/ 0 w 2800350"/>
              <a:gd name="connsiteY4" fmla="*/ 1935957 h 2083594"/>
              <a:gd name="connsiteX0" fmla="*/ 0 w 3352800"/>
              <a:gd name="connsiteY0" fmla="*/ 2083594 h 2083594"/>
              <a:gd name="connsiteX1" fmla="*/ 3033712 w 3352800"/>
              <a:gd name="connsiteY1" fmla="*/ 0 h 2083594"/>
              <a:gd name="connsiteX2" fmla="*/ 3352800 w 3352800"/>
              <a:gd name="connsiteY2" fmla="*/ 80963 h 2083594"/>
              <a:gd name="connsiteX3" fmla="*/ 3352800 w 3352800"/>
              <a:gd name="connsiteY3" fmla="*/ 2083594 h 2083594"/>
              <a:gd name="connsiteX4" fmla="*/ 0 w 3352800"/>
              <a:gd name="connsiteY4" fmla="*/ 2083594 h 2083594"/>
              <a:gd name="connsiteX0" fmla="*/ 0 w 3352800"/>
              <a:gd name="connsiteY0" fmla="*/ 2002631 h 2002631"/>
              <a:gd name="connsiteX1" fmla="*/ 3033712 w 3352800"/>
              <a:gd name="connsiteY1" fmla="*/ 15716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988469 w 3352800"/>
              <a:gd name="connsiteY1" fmla="*/ 59530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3966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45314 w 3352800"/>
              <a:gd name="connsiteY1" fmla="*/ 1224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34839 w 3352800"/>
              <a:gd name="connsiteY1" fmla="*/ 425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631 h 2002631"/>
              <a:gd name="connsiteX1" fmla="*/ 2875865 w 3352800"/>
              <a:gd name="connsiteY1" fmla="*/ 81782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2002901 h 2002901"/>
              <a:gd name="connsiteX1" fmla="*/ 2836585 w 3352800"/>
              <a:gd name="connsiteY1" fmla="*/ 0 h 2002901"/>
              <a:gd name="connsiteX2" fmla="*/ 3352800 w 3352800"/>
              <a:gd name="connsiteY2" fmla="*/ 270 h 2002901"/>
              <a:gd name="connsiteX3" fmla="*/ 3352800 w 3352800"/>
              <a:gd name="connsiteY3" fmla="*/ 2002901 h 2002901"/>
              <a:gd name="connsiteX4" fmla="*/ 0 w 3352800"/>
              <a:gd name="connsiteY4" fmla="*/ 2002901 h 2002901"/>
              <a:gd name="connsiteX0" fmla="*/ 0 w 3352800"/>
              <a:gd name="connsiteY0" fmla="*/ 2002631 h 2002631"/>
              <a:gd name="connsiteX1" fmla="*/ 754045 w 3352800"/>
              <a:gd name="connsiteY1" fmla="*/ 1468326 h 2002631"/>
              <a:gd name="connsiteX2" fmla="*/ 3352800 w 3352800"/>
              <a:gd name="connsiteY2" fmla="*/ 0 h 2002631"/>
              <a:gd name="connsiteX3" fmla="*/ 3352800 w 3352800"/>
              <a:gd name="connsiteY3" fmla="*/ 2002631 h 2002631"/>
              <a:gd name="connsiteX4" fmla="*/ 0 w 3352800"/>
              <a:gd name="connsiteY4" fmla="*/ 2002631 h 2002631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34305 h 534305"/>
              <a:gd name="connsiteX1" fmla="*/ 754045 w 3352800"/>
              <a:gd name="connsiteY1" fmla="*/ 0 h 534305"/>
              <a:gd name="connsiteX2" fmla="*/ 3352800 w 3352800"/>
              <a:gd name="connsiteY2" fmla="*/ 7687 h 534305"/>
              <a:gd name="connsiteX3" fmla="*/ 3352800 w 3352800"/>
              <a:gd name="connsiteY3" fmla="*/ 534305 h 534305"/>
              <a:gd name="connsiteX4" fmla="*/ 0 w 3352800"/>
              <a:gd name="connsiteY4" fmla="*/ 534305 h 534305"/>
              <a:gd name="connsiteX0" fmla="*/ 0 w 3352800"/>
              <a:gd name="connsiteY0" fmla="*/ 526618 h 526618"/>
              <a:gd name="connsiteX1" fmla="*/ 980611 w 3352800"/>
              <a:gd name="connsiteY1" fmla="*/ 9368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6888 h 526888"/>
              <a:gd name="connsiteX1" fmla="*/ 744735 w 3352800"/>
              <a:gd name="connsiteY1" fmla="*/ 0 h 526888"/>
              <a:gd name="connsiteX2" fmla="*/ 3352800 w 3352800"/>
              <a:gd name="connsiteY2" fmla="*/ 270 h 526888"/>
              <a:gd name="connsiteX3" fmla="*/ 3352800 w 3352800"/>
              <a:gd name="connsiteY3" fmla="*/ 526888 h 526888"/>
              <a:gd name="connsiteX4" fmla="*/ 0 w 3352800"/>
              <a:gd name="connsiteY4" fmla="*/ 526888 h 526888"/>
              <a:gd name="connsiteX0" fmla="*/ 0 w 3352800"/>
              <a:gd name="connsiteY0" fmla="*/ 526618 h 526618"/>
              <a:gd name="connsiteX1" fmla="*/ 811948 w 3352800"/>
              <a:gd name="connsiteY1" fmla="*/ 60921 h 526618"/>
              <a:gd name="connsiteX2" fmla="*/ 3352800 w 3352800"/>
              <a:gd name="connsiteY2" fmla="*/ 0 h 526618"/>
              <a:gd name="connsiteX3" fmla="*/ 3352800 w 3352800"/>
              <a:gd name="connsiteY3" fmla="*/ 526618 h 526618"/>
              <a:gd name="connsiteX4" fmla="*/ 0 w 3352800"/>
              <a:gd name="connsiteY4" fmla="*/ 526618 h 526618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966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241069 w 3352800"/>
              <a:gd name="connsiteY2" fmla="*/ 94144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584 h 527584"/>
              <a:gd name="connsiteX1" fmla="*/ 751718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  <a:gd name="connsiteX0" fmla="*/ 0 w 3352800"/>
              <a:gd name="connsiteY0" fmla="*/ 527313 h 527313"/>
              <a:gd name="connsiteX1" fmla="*/ 900984 w 3352800"/>
              <a:gd name="connsiteY1" fmla="*/ 97774 h 527313"/>
              <a:gd name="connsiteX2" fmla="*/ 3352800 w 3352800"/>
              <a:gd name="connsiteY2" fmla="*/ 0 h 527313"/>
              <a:gd name="connsiteX3" fmla="*/ 3352800 w 3352800"/>
              <a:gd name="connsiteY3" fmla="*/ 527313 h 527313"/>
              <a:gd name="connsiteX4" fmla="*/ 0 w 3352800"/>
              <a:gd name="connsiteY4" fmla="*/ 527313 h 527313"/>
              <a:gd name="connsiteX0" fmla="*/ 0 w 3352800"/>
              <a:gd name="connsiteY0" fmla="*/ 527584 h 527584"/>
              <a:gd name="connsiteX1" fmla="*/ 748227 w 3352800"/>
              <a:gd name="connsiteY1" fmla="*/ 0 h 527584"/>
              <a:gd name="connsiteX2" fmla="*/ 3352800 w 3352800"/>
              <a:gd name="connsiteY2" fmla="*/ 271 h 527584"/>
              <a:gd name="connsiteX3" fmla="*/ 3352800 w 3352800"/>
              <a:gd name="connsiteY3" fmla="*/ 527584 h 527584"/>
              <a:gd name="connsiteX4" fmla="*/ 0 w 3352800"/>
              <a:gd name="connsiteY4" fmla="*/ 527584 h 52758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3352800" h="527584">
                <a:moveTo>
                  <a:pt x="0" y="527584"/>
                </a:moveTo>
                <a:lnTo>
                  <a:pt x="748227" y="0"/>
                </a:lnTo>
                <a:lnTo>
                  <a:pt x="3352800" y="271"/>
                </a:lnTo>
                <a:lnTo>
                  <a:pt x="3352800" y="527584"/>
                </a:lnTo>
                <a:lnTo>
                  <a:pt x="0" y="527584"/>
                </a:lnTo>
                <a:close/>
              </a:path>
            </a:pathLst>
          </a:custGeom>
          <a:solidFill>
            <a:schemeClr val="accent3">
              <a:alpha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8661" tIns="54336" rIns="108661" bIns="54336"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097137" y="365846"/>
            <a:ext cx="10026615" cy="548767"/>
          </a:xfrm>
          <a:prstGeom prst="rect">
            <a:avLst/>
          </a:prstGeom>
        </p:spPr>
        <p:txBody>
          <a:bodyPr vert="horz" lIns="108661" tIns="54336" rIns="108661" bIns="54336" rtlCol="0" anchor="ctr">
            <a:noAutofit/>
          </a:bodyPr>
          <a:lstStyle/>
          <a:p>
            <a:r>
              <a:rPr lang="ru-RU" smtClean="0"/>
              <a:t>Образец заголовка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097137" y="1100890"/>
            <a:ext cx="10026615" cy="3580678"/>
          </a:xfrm>
          <a:prstGeom prst="rect">
            <a:avLst/>
          </a:prstGeom>
        </p:spPr>
        <p:txBody>
          <a:bodyPr vert="horz" lIns="108661" tIns="54336" rIns="108661" bIns="54336" rtlCol="0">
            <a:normAutofit/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 rot="19140000">
            <a:off x="268189" y="5871807"/>
            <a:ext cx="2901318" cy="201215"/>
          </a:xfrm>
          <a:prstGeom prst="rect">
            <a:avLst/>
          </a:prstGeom>
        </p:spPr>
        <p:txBody>
          <a:bodyPr vert="horz" lIns="108661" tIns="54336" rIns="108661" bIns="54336" rtlCol="0" anchor="ctr"/>
          <a:lstStyle>
            <a:lvl1pPr algn="l">
              <a:defRPr sz="15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CD861061-950B-4859-BF69-F538EFC79D69}" type="datetime1">
              <a:rPr lang="en-US" smtClean="0">
                <a:solidFill>
                  <a:srgbClr val="0070C0">
                    <a:shade val="90000"/>
                  </a:srgbClr>
                </a:solidFill>
                <a:cs typeface="Arial" charset="0"/>
              </a:rPr>
              <a:pPr>
                <a:defRPr/>
              </a:pPr>
              <a:t>6/17/2022</a:t>
            </a:fld>
            <a:endParaRPr lang="en-US">
              <a:solidFill>
                <a:srgbClr val="0070C0">
                  <a:shade val="90000"/>
                </a:srgbClr>
              </a:solidFill>
              <a:cs typeface="Arial" charset="0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689408" y="6286578"/>
            <a:ext cx="6298380" cy="274384"/>
          </a:xfrm>
          <a:prstGeom prst="rect">
            <a:avLst/>
          </a:prstGeom>
        </p:spPr>
        <p:txBody>
          <a:bodyPr vert="horz" lIns="108661" tIns="54336" rIns="108661" bIns="54336" rtlCol="0" anchor="ctr"/>
          <a:lstStyle>
            <a:lvl1pPr algn="r">
              <a:defRPr sz="1200" cap="all" spc="239" baseline="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  <a:cs typeface="Arial" charset="0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11199927" y="6172252"/>
            <a:ext cx="670473" cy="503036"/>
          </a:xfrm>
          <a:prstGeom prst="ellipse">
            <a:avLst/>
          </a:prstGeom>
          <a:ln w="19050">
            <a:solidFill>
              <a:srgbClr val="FFFFFF"/>
            </a:solidFill>
          </a:ln>
        </p:spPr>
        <p:txBody>
          <a:bodyPr vert="horz" lIns="10866" tIns="10866" rIns="10866" bIns="10866" rtlCol="0" anchor="ctr">
            <a:normAutofit/>
          </a:bodyPr>
          <a:lstStyle>
            <a:lvl1pPr algn="ctr">
              <a:defRPr sz="2000">
                <a:solidFill>
                  <a:srgbClr val="FFFFFF"/>
                </a:solidFill>
              </a:defRPr>
            </a:lvl1pPr>
          </a:lstStyle>
          <a:p>
            <a:pPr>
              <a:defRPr/>
            </a:pPr>
            <a:fld id="{5673E38A-DA2D-42BF-8835-A55E07B5D4B5}" type="slidenum">
              <a:rPr lang="en-US" smtClean="0">
                <a:solidFill>
                  <a:srgbClr val="0070C0">
                    <a:shade val="90000"/>
                  </a:srgbClr>
                </a:solidFill>
                <a:cs typeface="Arial" charset="0"/>
              </a:rPr>
              <a:pPr>
                <a:defRPr/>
              </a:pPr>
              <a:t>‹#›</a:t>
            </a:fld>
            <a:endParaRPr lang="en-US">
              <a:solidFill>
                <a:srgbClr val="0070C0">
                  <a:shade val="90000"/>
                </a:srgbClr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090471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109" r:id="rId1"/>
    <p:sldLayoutId id="2147514110" r:id="rId2"/>
    <p:sldLayoutId id="2147514111" r:id="rId3"/>
    <p:sldLayoutId id="2147514112" r:id="rId4"/>
    <p:sldLayoutId id="2147514113" r:id="rId5"/>
    <p:sldLayoutId id="2147514114" r:id="rId6"/>
    <p:sldLayoutId id="2147514115" r:id="rId7"/>
    <p:sldLayoutId id="2147514116" r:id="rId8"/>
    <p:sldLayoutId id="2147514117" r:id="rId9"/>
    <p:sldLayoutId id="2147514118" r:id="rId10"/>
    <p:sldLayoutId id="2147514119" r:id="rId11"/>
  </p:sldLayoutIdLst>
  <p:hf hdr="0" ftr="0" dt="0"/>
  <p:txStyles>
    <p:titleStyle>
      <a:lvl1pPr algn="l" defTabSz="1087915" rtl="0" eaLnBrk="1" latinLnBrk="0" hangingPunct="1">
        <a:spcBef>
          <a:spcPct val="0"/>
        </a:spcBef>
        <a:buNone/>
        <a:defRPr sz="3300" kern="1200" cap="all" baseline="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407972" indent="-407972" algn="l" defTabSz="1087915" rtl="0" eaLnBrk="1" latinLnBrk="0" hangingPunct="1">
        <a:spcBef>
          <a:spcPts val="952"/>
        </a:spcBef>
        <a:buFont typeface="Arial" pitchFamily="34" charset="0"/>
        <a:buNone/>
        <a:defRPr sz="1900" b="1" kern="1200">
          <a:solidFill>
            <a:schemeClr val="tx1"/>
          </a:solidFill>
          <a:latin typeface="+mn-lt"/>
          <a:ea typeface="+mn-ea"/>
          <a:cs typeface="+mn-cs"/>
        </a:defRPr>
      </a:lvl1pPr>
      <a:lvl2pPr marL="206701" indent="-206701" algn="l" defTabSz="1087915" rtl="0" eaLnBrk="1" latinLnBrk="0" hangingPunct="1">
        <a:spcBef>
          <a:spcPts val="357"/>
        </a:spcBef>
        <a:buClr>
          <a:schemeClr val="accent2"/>
        </a:buClr>
        <a:buFont typeface="Wingdings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2pPr>
      <a:lvl3pPr marL="478685" indent="-195834" algn="l" defTabSz="1087915" rtl="0" eaLnBrk="1" latinLnBrk="0" hangingPunct="1">
        <a:spcBef>
          <a:spcPts val="357"/>
        </a:spcBef>
        <a:buClr>
          <a:schemeClr val="accent2"/>
        </a:buClr>
        <a:buFont typeface="Wingdings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750667" indent="-195834" algn="l" defTabSz="1087915" rtl="0" eaLnBrk="1" latinLnBrk="0" hangingPunct="1">
        <a:spcBef>
          <a:spcPts val="357"/>
        </a:spcBef>
        <a:buClr>
          <a:schemeClr val="accent2"/>
        </a:buClr>
        <a:buFont typeface="Wingdings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022650" indent="-206701" algn="l" defTabSz="1087915" rtl="0" eaLnBrk="1" latinLnBrk="0" hangingPunct="1">
        <a:spcBef>
          <a:spcPts val="357"/>
        </a:spcBef>
        <a:buClr>
          <a:schemeClr val="accent2"/>
        </a:buClr>
        <a:buFont typeface="Wingdings" pitchFamily="2" charset="2"/>
        <a:buChar char="§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305514" indent="-206701" algn="l" defTabSz="1087915" rtl="0" eaLnBrk="1" latinLnBrk="0" hangingPunct="1">
        <a:spcBef>
          <a:spcPts val="357"/>
        </a:spcBef>
        <a:buClr>
          <a:schemeClr val="accent2"/>
        </a:buClr>
        <a:buFont typeface="Wingdings" pitchFamily="2" charset="2"/>
        <a:buChar char="§"/>
        <a:defRPr sz="1700" kern="1200">
          <a:solidFill>
            <a:schemeClr val="tx1"/>
          </a:solidFill>
          <a:latin typeface="+mn-lt"/>
          <a:ea typeface="+mn-ea"/>
          <a:cs typeface="+mn-cs"/>
        </a:defRPr>
      </a:lvl6pPr>
      <a:lvl7pPr marL="1610129" indent="-195834" algn="l" defTabSz="1087915" rtl="0" eaLnBrk="1" latinLnBrk="0" hangingPunct="1">
        <a:spcBef>
          <a:spcPts val="357"/>
        </a:spcBef>
        <a:buClr>
          <a:schemeClr val="accent2"/>
        </a:buClr>
        <a:buFont typeface="Wingdings" pitchFamily="2" charset="2"/>
        <a:buChar char="§"/>
        <a:defRPr sz="1700" kern="1200">
          <a:solidFill>
            <a:schemeClr val="tx1"/>
          </a:solidFill>
          <a:latin typeface="+mn-lt"/>
          <a:ea typeface="+mn-ea"/>
          <a:cs typeface="+mn-cs"/>
        </a:defRPr>
      </a:lvl7pPr>
      <a:lvl8pPr marL="1882112" indent="-195834" algn="l" defTabSz="1087915" rtl="0" eaLnBrk="1" latinLnBrk="0" hangingPunct="1">
        <a:spcBef>
          <a:spcPts val="357"/>
        </a:spcBef>
        <a:buClr>
          <a:schemeClr val="accent2"/>
        </a:buClr>
        <a:buFont typeface="Wingdings" pitchFamily="2" charset="2"/>
        <a:buChar char="§"/>
        <a:defRPr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132329" indent="-195834" algn="l" defTabSz="1087915" rtl="0" eaLnBrk="1" latinLnBrk="0" hangingPunct="1">
        <a:spcBef>
          <a:spcPts val="357"/>
        </a:spcBef>
        <a:buClr>
          <a:schemeClr val="accent2"/>
        </a:buClr>
        <a:buFont typeface="Wingdings" pitchFamily="2" charset="2"/>
        <a:buChar char="§"/>
        <a:defRPr sz="1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0879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43965" algn="l" defTabSz="10879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087915" algn="l" defTabSz="10879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31890" algn="l" defTabSz="10879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175850" algn="l" defTabSz="10879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719808" algn="l" defTabSz="10879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263773" algn="l" defTabSz="10879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807723" algn="l" defTabSz="10879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351701" algn="l" defTabSz="1087915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6" y="-7146"/>
            <a:ext cx="12215811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08724" tIns="54367" rIns="108724" bIns="54367" anchor="t" compatLnSpc="1"/>
          <a:lstStyle/>
          <a:p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1" y="-7141"/>
            <a:ext cx="6349173" cy="63832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vert="horz" wrap="square" lIns="108724" tIns="54367" rIns="108724" bIns="54367" anchor="t" compatLnSpc="1"/>
          <a:lstStyle/>
          <a:p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9" name="Title Placeholder 8"/>
          <p:cNvSpPr>
            <a:spLocks noGrp="1"/>
          </p:cNvSpPr>
          <p:nvPr>
            <p:ph type="title"/>
          </p:nvPr>
        </p:nvSpPr>
        <p:spPr>
          <a:xfrm>
            <a:off x="609521" y="704251"/>
            <a:ext cx="10971372" cy="1143265"/>
          </a:xfrm>
          <a:prstGeom prst="rect">
            <a:avLst/>
          </a:prstGeom>
        </p:spPr>
        <p:txBody>
          <a:bodyPr vert="horz" lIns="0" tIns="54367" rIns="0" bIns="0" anchor="b">
            <a:normAutofit/>
          </a:bodyPr>
          <a:lstStyle/>
          <a:p>
            <a:r>
              <a:rPr kumimoji="0" lang="ru-RU" smtClean="0"/>
              <a:t>Образец заголовка</a:t>
            </a:r>
            <a:endParaRPr kumimoji="0" lang="en-US"/>
          </a:p>
        </p:txBody>
      </p:sp>
      <p:sp>
        <p:nvSpPr>
          <p:cNvPr id="30" name="Text Placeholder 29"/>
          <p:cNvSpPr>
            <a:spLocks noGrp="1"/>
          </p:cNvSpPr>
          <p:nvPr>
            <p:ph type="body" idx="1"/>
          </p:nvPr>
        </p:nvSpPr>
        <p:spPr>
          <a:xfrm>
            <a:off x="609521" y="1935928"/>
            <a:ext cx="10971372" cy="4390136"/>
          </a:xfrm>
          <a:prstGeom prst="rect">
            <a:avLst/>
          </a:prstGeom>
        </p:spPr>
        <p:txBody>
          <a:bodyPr vert="horz" lIns="108724" tIns="54367" rIns="108724" bIns="54367">
            <a:normAutofit/>
          </a:bodyPr>
          <a:lstStyle/>
          <a:p>
            <a:pPr lvl="0" eaLnBrk="1" latinLnBrk="0" hangingPunct="1"/>
            <a:r>
              <a:rPr kumimoji="0" lang="ru-RU" smtClean="0"/>
              <a:t>Образец текста</a:t>
            </a:r>
          </a:p>
          <a:p>
            <a:pPr lvl="1" eaLnBrk="1" latinLnBrk="0" hangingPunct="1"/>
            <a:r>
              <a:rPr kumimoji="0" lang="ru-RU" smtClean="0"/>
              <a:t>Второй уровень</a:t>
            </a:r>
          </a:p>
          <a:p>
            <a:pPr lvl="2" eaLnBrk="1" latinLnBrk="0" hangingPunct="1"/>
            <a:r>
              <a:rPr kumimoji="0" lang="ru-RU" smtClean="0"/>
              <a:t>Третий уровень</a:t>
            </a:r>
          </a:p>
          <a:p>
            <a:pPr lvl="3" eaLnBrk="1" latinLnBrk="0" hangingPunct="1"/>
            <a:r>
              <a:rPr kumimoji="0" lang="ru-RU" smtClean="0"/>
              <a:t>Четвертый уровень</a:t>
            </a:r>
          </a:p>
          <a:p>
            <a:pPr lvl="4" eaLnBrk="1" latinLnBrk="0" hangingPunct="1"/>
            <a:r>
              <a:rPr kumimoji="0" lang="ru-RU" smtClean="0"/>
              <a:t>Пятый уровень</a:t>
            </a:r>
            <a:endParaRPr kumimoji="0" lang="en-US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28"/>
            <a:ext cx="2844430" cy="365210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pPr>
              <a:defRPr/>
            </a:pPr>
            <a:fld id="{CD861061-950B-4859-BF69-F538EFC79D69}" type="datetime1">
              <a:rPr lang="en-US" smtClean="0">
                <a:solidFill>
                  <a:srgbClr val="0070C0">
                    <a:shade val="90000"/>
                  </a:srgbClr>
                </a:solidFill>
                <a:cs typeface="Arial" charset="0"/>
              </a:rPr>
              <a:pPr>
                <a:defRPr/>
              </a:pPr>
              <a:t>6/17/2022</a:t>
            </a:fld>
            <a:endParaRPr lang="en-US">
              <a:solidFill>
                <a:srgbClr val="0070C0">
                  <a:shade val="90000"/>
                </a:srgbClr>
              </a:solidFill>
              <a:cs typeface="Arial" charset="0"/>
            </a:endParaRP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37" y="6357828"/>
            <a:ext cx="4469818" cy="365210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pPr>
              <a:defRPr/>
            </a:pPr>
            <a:endParaRPr lang="en-US">
              <a:solidFill>
                <a:srgbClr val="0070C0">
                  <a:shade val="90000"/>
                </a:srgbClr>
              </a:solidFill>
              <a:cs typeface="Arial" charset="0"/>
            </a:endParaRPr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28"/>
            <a:ext cx="1015868" cy="365210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chemeClr val="tx2">
                    <a:shade val="90000"/>
                  </a:schemeClr>
                </a:solidFill>
              </a:defRPr>
            </a:lvl1pPr>
          </a:lstStyle>
          <a:p>
            <a:pPr>
              <a:defRPr/>
            </a:pPr>
            <a:fld id="{5673E38A-DA2D-42BF-8835-A55E07B5D4B5}" type="slidenum">
              <a:rPr lang="en-US" smtClean="0">
                <a:solidFill>
                  <a:srgbClr val="0070C0">
                    <a:shade val="90000"/>
                  </a:srgbClr>
                </a:solidFill>
                <a:cs typeface="Arial" charset="0"/>
              </a:rPr>
              <a:pPr>
                <a:defRPr/>
              </a:pPr>
              <a:t>‹#›</a:t>
            </a:fld>
            <a:endParaRPr lang="en-US">
              <a:solidFill>
                <a:srgbClr val="0070C0">
                  <a:shade val="90000"/>
                </a:srgbClr>
              </a:solidFill>
              <a:cs typeface="Arial" charset="0"/>
            </a:endParaRPr>
          </a:p>
        </p:txBody>
      </p:sp>
      <p:grpSp>
        <p:nvGrpSpPr>
          <p:cNvPr id="2" name="Group 1"/>
          <p:cNvGrpSpPr/>
          <p:nvPr/>
        </p:nvGrpSpPr>
        <p:grpSpPr>
          <a:xfrm>
            <a:off x="-25347" y="202455"/>
            <a:ext cx="12239139" cy="649374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 vert="horz" wrap="square" lIns="91440" tIns="45720" rIns="91440" bIns="45720" anchor="t" compatLnSpc="1"/>
            <a:lstStyle/>
            <a:p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95111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121" r:id="rId1"/>
    <p:sldLayoutId id="2147514122" r:id="rId2"/>
    <p:sldLayoutId id="2147514123" r:id="rId3"/>
    <p:sldLayoutId id="2147514124" r:id="rId4"/>
    <p:sldLayoutId id="2147514125" r:id="rId5"/>
    <p:sldLayoutId id="2147514126" r:id="rId6"/>
    <p:sldLayoutId id="2147514127" r:id="rId7"/>
    <p:sldLayoutId id="2147514128" r:id="rId8"/>
    <p:sldLayoutId id="2147514129" r:id="rId9"/>
    <p:sldLayoutId id="2147514130" r:id="rId10"/>
    <p:sldLayoutId id="2147514131" r:id="rId11"/>
  </p:sldLayoutIdLst>
  <p:hf hdr="0" ftr="0" dt="0"/>
  <p:txStyles>
    <p:titleStyle>
      <a:lvl1pPr algn="l" rtl="0" eaLnBrk="1" latinLnBrk="0" hangingPunct="1">
        <a:spcBef>
          <a:spcPct val="0"/>
        </a:spcBef>
        <a:buNone/>
        <a:defRPr kumimoji="0" sz="5900" b="0" kern="1200">
          <a:ln>
            <a:noFill/>
          </a:ln>
          <a:solidFill>
            <a:schemeClr val="tx2"/>
          </a:solidFill>
          <a:effectLst/>
          <a:latin typeface="+mj-lt"/>
          <a:ea typeface="+mj-ea"/>
          <a:cs typeface="+mj-cs"/>
        </a:defRPr>
      </a:lvl1pPr>
    </p:titleStyle>
    <p:bodyStyle>
      <a:lvl1pPr marL="326265" indent="-326265" algn="l" rtl="0" eaLnBrk="1" latinLnBrk="0" hangingPunct="1">
        <a:spcBef>
          <a:spcPct val="20000"/>
        </a:spcBef>
        <a:buClr>
          <a:schemeClr val="accent3"/>
        </a:buClr>
        <a:buSzPct val="95000"/>
        <a:buFont typeface="Wingdings 2"/>
        <a:buChar char=""/>
        <a:defRPr kumimoji="0"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61282" indent="-293635" algn="l" rtl="0" eaLnBrk="1" latinLnBrk="0" hangingPunct="1">
        <a:spcBef>
          <a:spcPct val="20000"/>
        </a:spcBef>
        <a:buClr>
          <a:schemeClr val="accent1"/>
        </a:buClr>
        <a:buSzPct val="85000"/>
        <a:buFont typeface="Wingdings 2"/>
        <a:buChar char=""/>
        <a:defRPr kumimoji="0"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087547" indent="-293635" algn="l" rtl="0" eaLnBrk="1" latinLnBrk="0" hangingPunct="1">
        <a:spcBef>
          <a:spcPct val="20000"/>
        </a:spcBef>
        <a:buClr>
          <a:schemeClr val="accent2"/>
        </a:buClr>
        <a:buSzPct val="70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413807" indent="-250134" algn="l" rtl="0" eaLnBrk="1" latinLnBrk="0" hangingPunct="1">
        <a:spcBef>
          <a:spcPct val="20000"/>
        </a:spcBef>
        <a:buClr>
          <a:schemeClr val="accent3"/>
        </a:buClr>
        <a:buSzPct val="6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40071" indent="-250134" algn="l" rtl="0" eaLnBrk="1" latinLnBrk="0" hangingPunct="1">
        <a:spcBef>
          <a:spcPct val="20000"/>
        </a:spcBef>
        <a:buClr>
          <a:schemeClr val="accent4"/>
        </a:buClr>
        <a:buSzPct val="65000"/>
        <a:buFont typeface="Wingdings 2"/>
        <a:buChar char=""/>
        <a:defRPr kumimoji="0"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66336" indent="-25013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83846" indent="-21750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610109" indent="-217509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36375" indent="-21750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37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754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313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750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1886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626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8064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5018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rotWithShape="0">
          <a:gsLst>
            <a:gs pos="0">
              <a:schemeClr val="bg1"/>
            </a:gs>
            <a:gs pos="100000">
              <a:srgbClr val="FFFFFF"/>
            </a:gs>
          </a:gsLst>
          <a:lin ang="27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Заголовок 1"/>
          <p:cNvSpPr>
            <a:spLocks noGrp="1"/>
          </p:cNvSpPr>
          <p:nvPr>
            <p:ph type="title"/>
          </p:nvPr>
        </p:nvSpPr>
        <p:spPr bwMode="auto">
          <a:xfrm>
            <a:off x="609521" y="275230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10" tIns="60904" rIns="121810" bIns="60904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</a:p>
        </p:txBody>
      </p:sp>
      <p:sp>
        <p:nvSpPr>
          <p:cNvPr id="6147" name="Текст 2"/>
          <p:cNvSpPr>
            <a:spLocks noGrp="1"/>
          </p:cNvSpPr>
          <p:nvPr>
            <p:ph type="body" idx="1"/>
          </p:nvPr>
        </p:nvSpPr>
        <p:spPr bwMode="auto">
          <a:xfrm>
            <a:off x="609521" y="1600574"/>
            <a:ext cx="10971372" cy="452648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21810" tIns="60904" rIns="121810" bIns="6090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09521" y="6357826"/>
            <a:ext cx="2844430" cy="366267"/>
          </a:xfrm>
          <a:prstGeom prst="rect">
            <a:avLst/>
          </a:prstGeom>
        </p:spPr>
        <p:txBody>
          <a:bodyPr vert="horz" lIns="121810" tIns="60904" rIns="121810" bIns="60904" rtlCol="0" anchor="ctr"/>
          <a:lstStyle>
            <a:lvl1pPr algn="l" defTabSz="1219050" eaLnBrk="0" hangingPunct="0">
              <a:defRPr sz="1600" smtClean="0">
                <a:solidFill>
                  <a:prstClr val="black">
                    <a:tint val="75000"/>
                  </a:prst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fld id="{2A75AF49-31D6-4441-BB6B-DE5617380F54}" type="datetimeFigureOut">
              <a:rPr lang="ru-RU"/>
              <a:pPr>
                <a:defRPr/>
              </a:pPr>
              <a:t>17.06.2022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058" y="6357826"/>
            <a:ext cx="3860297" cy="366267"/>
          </a:xfrm>
          <a:prstGeom prst="rect">
            <a:avLst/>
          </a:prstGeom>
        </p:spPr>
        <p:txBody>
          <a:bodyPr vert="horz" lIns="121810" tIns="60904" rIns="121810" bIns="60904" rtlCol="0" anchor="ctr"/>
          <a:lstStyle>
            <a:lvl1pPr algn="ctr" defTabSz="1219050" eaLnBrk="0" hangingPunct="0">
              <a:defRPr sz="1600">
                <a:solidFill>
                  <a:prstClr val="black">
                    <a:tint val="75000"/>
                  </a:prstClr>
                </a:solidFill>
                <a:latin typeface="Arial" charset="0"/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6463" y="6357826"/>
            <a:ext cx="2844430" cy="366267"/>
          </a:xfrm>
          <a:prstGeom prst="rect">
            <a:avLst/>
          </a:prstGeom>
        </p:spPr>
        <p:txBody>
          <a:bodyPr vert="horz" wrap="square" lIns="121810" tIns="60904" rIns="121810" bIns="60904" numCol="1" anchor="ctr" anchorCtr="0" compatLnSpc="1">
            <a:prstTxWarp prst="textNoShape">
              <a:avLst/>
            </a:prstTxWarp>
          </a:bodyPr>
          <a:lstStyle>
            <a:lvl1pPr algn="r" defTabSz="1219050" eaLnBrk="0" hangingPunct="0">
              <a:defRPr sz="1600" smtClean="0">
                <a:solidFill>
                  <a:srgbClr val="898989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</a:lstStyle>
          <a:p>
            <a:pPr>
              <a:defRPr/>
            </a:pPr>
            <a:fld id="{FCD54FBE-72D1-4A6C-8B0C-6C085A9FC6C7}" type="slidenum">
              <a:rPr lang="ru-RU" altLang="ru-RU"/>
              <a:pPr>
                <a:defRPr/>
              </a:pPr>
              <a:t>‹#›</a:t>
            </a:fld>
            <a:endParaRPr lang="ru-RU" altLang="ru-RU"/>
          </a:p>
        </p:txBody>
      </p:sp>
    </p:spTree>
    <p:extLst>
      <p:ext uri="{BB962C8B-B14F-4D97-AF65-F5344CB8AC3E}">
        <p14:creationId xmlns:p14="http://schemas.microsoft.com/office/powerpoint/2010/main" val="132301983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133" r:id="rId1"/>
    <p:sldLayoutId id="2147514134" r:id="rId2"/>
    <p:sldLayoutId id="2147514135" r:id="rId3"/>
    <p:sldLayoutId id="2147514136" r:id="rId4"/>
    <p:sldLayoutId id="2147514137" r:id="rId5"/>
    <p:sldLayoutId id="2147514138" r:id="rId6"/>
    <p:sldLayoutId id="2147514139" r:id="rId7"/>
    <p:sldLayoutId id="2147514140" r:id="rId8"/>
    <p:sldLayoutId id="2147514141" r:id="rId9"/>
    <p:sldLayoutId id="2147514142" r:id="rId10"/>
    <p:sldLayoutId id="2147514143" r:id="rId11"/>
  </p:sldLayoutIdLst>
  <p:txStyles>
    <p:titleStyle>
      <a:lvl1pPr algn="ctr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2pPr>
      <a:lvl3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3pPr>
      <a:lvl4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4pPr>
      <a:lvl5pPr algn="ctr" rtl="0" eaLnBrk="0" fontAlgn="base" hangingPunct="0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5pPr>
      <a:lvl6pPr marL="609107" algn="ctr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6pPr>
      <a:lvl7pPr marL="1218270" algn="ctr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7pPr>
      <a:lvl8pPr marL="1827394" algn="ctr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8pPr>
      <a:lvl9pPr marL="2436538" algn="ctr" rtl="0" fontAlgn="base">
        <a:spcBef>
          <a:spcPct val="0"/>
        </a:spcBef>
        <a:spcAft>
          <a:spcPct val="0"/>
        </a:spcAft>
        <a:defRPr sz="5900">
          <a:solidFill>
            <a:schemeClr val="tx1"/>
          </a:solidFill>
          <a:latin typeface="Calibri" pitchFamily="34" charset="0"/>
        </a:defRPr>
      </a:lvl9pPr>
    </p:titleStyle>
    <p:bodyStyle>
      <a:lvl1pPr marL="455051" indent="-455051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4300" kern="1200">
          <a:solidFill>
            <a:schemeClr val="tx1"/>
          </a:solidFill>
          <a:latin typeface="+mn-lt"/>
          <a:ea typeface="+mn-ea"/>
          <a:cs typeface="+mn-cs"/>
        </a:defRPr>
      </a:lvl1pPr>
      <a:lvl2pPr marL="988410" indent="-378856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3700" kern="1200">
          <a:solidFill>
            <a:schemeClr val="tx1"/>
          </a:solidFill>
          <a:latin typeface="+mn-lt"/>
          <a:ea typeface="+mn-ea"/>
          <a:cs typeface="+mn-cs"/>
        </a:defRPr>
      </a:lvl2pPr>
      <a:lvl3pPr marL="1521771" indent="-30266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3pPr>
      <a:lvl4pPr marL="2131324" indent="-30266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700" kern="1200">
          <a:solidFill>
            <a:schemeClr val="tx1"/>
          </a:solidFill>
          <a:latin typeface="+mn-lt"/>
          <a:ea typeface="+mn-ea"/>
          <a:cs typeface="+mn-cs"/>
        </a:defRPr>
      </a:lvl4pPr>
      <a:lvl5pPr marL="2740878" indent="-302660" algn="l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2700" kern="1200">
          <a:solidFill>
            <a:schemeClr val="tx1"/>
          </a:solidFill>
          <a:latin typeface="+mn-lt"/>
          <a:ea typeface="+mn-ea"/>
          <a:cs typeface="+mn-cs"/>
        </a:defRPr>
      </a:lvl5pPr>
      <a:lvl6pPr marL="3350196" indent="-304552" algn="l" defTabSz="12182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6pPr>
      <a:lvl7pPr marL="3959341" indent="-304552" algn="l" defTabSz="12182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7pPr>
      <a:lvl8pPr marL="4568466" indent="-304552" algn="l" defTabSz="12182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8pPr>
      <a:lvl9pPr marL="5177591" indent="-304552" algn="l" defTabSz="1218270" rtl="0" eaLnBrk="1" latinLnBrk="0" hangingPunct="1">
        <a:spcBef>
          <a:spcPct val="20000"/>
        </a:spcBef>
        <a:buFont typeface="Arial" pitchFamily="34" charset="0"/>
        <a:buChar char="•"/>
        <a:defRPr sz="27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12182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107" algn="l" defTabSz="12182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8270" algn="l" defTabSz="12182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7394" algn="l" defTabSz="12182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6538" algn="l" defTabSz="12182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5644" algn="l" defTabSz="12182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4751" algn="l" defTabSz="12182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3893" algn="l" defTabSz="12182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3020" algn="l" defTabSz="121827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419" tIns="52724" rIns="105419" bIns="5272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419" tIns="52724" rIns="105419" bIns="52724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49" y="704883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724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49" y="1935182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419" tIns="52724" rIns="105419" bIns="52724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14C29F1-68BA-49FC-AABA-AB1B6A900534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69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534081DD-568D-4F6A-8E42-57859017693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86" y="20326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575" r:id="rId1"/>
    <p:sldLayoutId id="2147513545" r:id="rId2"/>
    <p:sldLayoutId id="2147513576" r:id="rId3"/>
    <p:sldLayoutId id="2147513546" r:id="rId4"/>
    <p:sldLayoutId id="2147513547" r:id="rId5"/>
    <p:sldLayoutId id="2147513548" r:id="rId6"/>
    <p:sldLayoutId id="2147513549" r:id="rId7"/>
    <p:sldLayoutId id="2147513550" r:id="rId8"/>
    <p:sldLayoutId id="2147513577" r:id="rId9"/>
    <p:sldLayoutId id="2147513551" r:id="rId10"/>
    <p:sldLayoutId id="214751355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383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759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14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528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584" indent="-26958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497" indent="-23786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4406" indent="-23786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47908" indent="-19507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1401" indent="-195070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2960" indent="-24613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6961" indent="-21401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67960" indent="-214011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88974" indent="-21401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49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699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498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3994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496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0997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49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799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43" tIns="53283" rIns="106543" bIns="5328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3" y="-6340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43" tIns="53283" rIns="106543" bIns="53283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39" y="70486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3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39" y="1935169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43" tIns="53283" rIns="106543" bIns="53283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A683D92D-396F-4344-8CD1-4542A563D1A7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22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2DDAD7F9-CD6B-4C0D-896F-8722CB5F9FF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0" y="203240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2948800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653" r:id="rId1"/>
    <p:sldLayoutId id="2147513654" r:id="rId2"/>
    <p:sldLayoutId id="2147513655" r:id="rId3"/>
    <p:sldLayoutId id="2147513656" r:id="rId4"/>
    <p:sldLayoutId id="2147513657" r:id="rId5"/>
    <p:sldLayoutId id="2147513658" r:id="rId6"/>
    <p:sldLayoutId id="2147513659" r:id="rId7"/>
    <p:sldLayoutId id="2147513660" r:id="rId8"/>
    <p:sldLayoutId id="2147513661" r:id="rId9"/>
    <p:sldLayoutId id="2147513662" r:id="rId10"/>
    <p:sldLayoutId id="214751366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85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67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53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37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7576" indent="-27757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10582" indent="-24584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7311" indent="-24584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60877" indent="-203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81269" indent="-20304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9273" indent="-246888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928" indent="-21466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918" indent="-21466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7920" indent="-21466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64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330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9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65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324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990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65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319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869" tIns="53948" rIns="107869" bIns="539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5" y="-6347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869" tIns="53948" rIns="107869" bIns="5394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5" y="705023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94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5" y="1935115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869" tIns="53948" rIns="107869" bIns="5394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5" y="6357857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71" y="6357857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7" y="6357857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60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066324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725" r:id="rId1"/>
    <p:sldLayoutId id="2147513726" r:id="rId2"/>
    <p:sldLayoutId id="2147513727" r:id="rId3"/>
    <p:sldLayoutId id="2147513728" r:id="rId4"/>
    <p:sldLayoutId id="2147513729" r:id="rId5"/>
    <p:sldLayoutId id="2147513730" r:id="rId6"/>
    <p:sldLayoutId id="2147513731" r:id="rId7"/>
    <p:sldLayoutId id="2147513732" r:id="rId8"/>
    <p:sldLayoutId id="2147513733" r:id="rId9"/>
    <p:sldLayoutId id="2147513734" r:id="rId10"/>
    <p:sldLayoutId id="214751373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048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06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13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2149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376" indent="-31937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2968" indent="-28554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6573" indent="-28554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2297" indent="-24323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8003" indent="-24323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6203" indent="-24892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2658" indent="-216449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7326" indent="-216449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2006" indent="-216449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12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22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33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44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553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66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776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88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55" tIns="53988" rIns="107955" bIns="539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5" y="-6347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55" tIns="53988" rIns="107955" bIns="5398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9" y="705019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98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9" y="1935105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955" tIns="53988" rIns="107955" bIns="5398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9" y="6357845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949C5CA7-26C5-47FF-8662-3228CF60FBCA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58" y="6357845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6" y="6357845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FA01AB7A-391C-47E3-BC86-F57F451C3FF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74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8908596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857" r:id="rId1"/>
    <p:sldLayoutId id="2147513858" r:id="rId2"/>
    <p:sldLayoutId id="2147513859" r:id="rId3"/>
    <p:sldLayoutId id="2147513860" r:id="rId4"/>
    <p:sldLayoutId id="2147513861" r:id="rId5"/>
    <p:sldLayoutId id="2147513862" r:id="rId6"/>
    <p:sldLayoutId id="2147513863" r:id="rId7"/>
    <p:sldLayoutId id="2147513864" r:id="rId8"/>
    <p:sldLayoutId id="2147513865" r:id="rId9"/>
    <p:sldLayoutId id="2147513866" r:id="rId10"/>
    <p:sldLayoutId id="214751386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09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16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274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2343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7307" indent="-31730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0964" indent="-28346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4616" indent="-28346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0389" indent="-24115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6160" indent="-241157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6463" indent="-248954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2934" indent="-21647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7646" indent="-216477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2366" indent="-21647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1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23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35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469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587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70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82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94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72" tIns="53996" rIns="107972" bIns="539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5" y="-6347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972" tIns="53996" rIns="107972" bIns="53996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9" y="705019"/>
            <a:ext cx="10971370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99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9" y="1935105"/>
            <a:ext cx="10971370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972" tIns="53996" rIns="107972" bIns="5399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9" y="6357845"/>
            <a:ext cx="284442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B2D19AD5-93A5-42D5-A6EF-E3225908BDD3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58" y="6357845"/>
            <a:ext cx="4469819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6" y="6357845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 b="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445DE15A-09D9-4FF9-B12B-1CD49378A60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74" y="203250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225809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037" r:id="rId1"/>
    <p:sldLayoutId id="2147514038" r:id="rId2"/>
    <p:sldLayoutId id="2147514039" r:id="rId3"/>
    <p:sldLayoutId id="2147514040" r:id="rId4"/>
    <p:sldLayoutId id="2147514041" r:id="rId5"/>
    <p:sldLayoutId id="2147514042" r:id="rId6"/>
    <p:sldLayoutId id="2147514043" r:id="rId7"/>
    <p:sldLayoutId id="2147514044" r:id="rId8"/>
    <p:sldLayoutId id="2147514045" r:id="rId9"/>
    <p:sldLayoutId id="2147514046" r:id="rId10"/>
    <p:sldLayoutId id="2147514047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59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5pPr>
      <a:lvl6pPr marL="388105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6pPr>
      <a:lvl7pPr marL="776187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7pPr>
      <a:lvl8pPr marL="1164302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8pPr>
      <a:lvl9pPr marL="1552383" algn="l" rtl="0" fontAlgn="base">
        <a:spcBef>
          <a:spcPct val="0"/>
        </a:spcBef>
        <a:spcAft>
          <a:spcPct val="0"/>
        </a:spcAft>
        <a:defRPr sz="5900">
          <a:solidFill>
            <a:schemeClr val="tx2"/>
          </a:solidFill>
          <a:latin typeface="Calibri" pitchFamily="34" charset="0"/>
        </a:defRPr>
      </a:lvl9pPr>
    </p:titleStyle>
    <p:bodyStyle>
      <a:lvl1pPr marL="319424" indent="-31942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53079" indent="-285584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76733" indent="-285584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402505" indent="-24327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728267" indent="-24327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56515" indent="-24896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2990" indent="-216484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7710" indent="-216484" algn="l" rtl="0" eaLnBrk="1" latinLnBrk="0" hangingPunct="1">
        <a:spcBef>
          <a:spcPct val="20000"/>
        </a:spcBef>
        <a:buClr>
          <a:schemeClr val="tx2"/>
        </a:buClr>
        <a:buChar char="•"/>
        <a:defRPr kumimoji="0"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22438" indent="-216484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9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12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238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35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47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59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714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832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95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89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9" tIns="52899" rIns="105779" bIns="528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7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9" tIns="52899" rIns="105779" bIns="528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5" y="704871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89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5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779" tIns="52899" rIns="105779" bIns="5289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50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4" y="203234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71697302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073" r:id="rId1"/>
    <p:sldLayoutId id="2147514074" r:id="rId2"/>
    <p:sldLayoutId id="2147514075" r:id="rId3"/>
    <p:sldLayoutId id="2147514076" r:id="rId4"/>
    <p:sldLayoutId id="2147514077" r:id="rId5"/>
    <p:sldLayoutId id="2147514078" r:id="rId6"/>
    <p:sldLayoutId id="2147514079" r:id="rId7"/>
    <p:sldLayoutId id="2147514080" r:id="rId8"/>
    <p:sldLayoutId id="2147514081" r:id="rId9"/>
    <p:sldLayoutId id="2147514082" r:id="rId10"/>
    <p:sldLayoutId id="2147514083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08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0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2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2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59" indent="-269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954" indent="-23802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250" indent="-23802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958" indent="-19518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492" indent="-19518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181" indent="-2464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410" indent="-214236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754" indent="-214236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114" indent="-214236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5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1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7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2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78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4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0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5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2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9" tIns="52899" rIns="105779" bIns="528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33" y="-6348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5779" tIns="52899" rIns="105779" bIns="52899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  <a:cs typeface="Arial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4" y="704864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2899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4" y="1935181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5779" tIns="52899" rIns="105779" bIns="52899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40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B6652A5A-A5A8-404C-9E3C-8450DFB48A8B}" type="datetime1">
              <a:rPr lang="en-US"/>
              <a:pPr>
                <a:defRPr/>
              </a:pPr>
              <a:t>6/17/2022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45" y="6357940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7" y="6357940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7A10524B-E6C4-4A29-B64E-B80C56FFEB1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4" y="203230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  <a:cs typeface="Arial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2859590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085" r:id="rId1"/>
    <p:sldLayoutId id="2147514086" r:id="rId2"/>
    <p:sldLayoutId id="2147514087" r:id="rId3"/>
    <p:sldLayoutId id="2147514088" r:id="rId4"/>
    <p:sldLayoutId id="2147514089" r:id="rId5"/>
    <p:sldLayoutId id="2147514090" r:id="rId6"/>
    <p:sldLayoutId id="2147514091" r:id="rId7"/>
    <p:sldLayoutId id="2147514092" r:id="rId8"/>
    <p:sldLayoutId id="2147514093" r:id="rId9"/>
    <p:sldLayoutId id="2147514094" r:id="rId10"/>
    <p:sldLayoutId id="2147514095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08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810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223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629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69759" indent="-269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2954" indent="-238021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8250" indent="-238021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958" indent="-19518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2492" indent="-195186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5181" indent="-246405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49410" indent="-214236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0754" indent="-214236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2114" indent="-214236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55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11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67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227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7786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34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4903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457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98" name="Заголовок 1"/>
          <p:cNvSpPr>
            <a:spLocks noGrp="1"/>
          </p:cNvSpPr>
          <p:nvPr>
            <p:ph type="title"/>
          </p:nvPr>
        </p:nvSpPr>
        <p:spPr bwMode="auto">
          <a:xfrm>
            <a:off x="610283" y="274845"/>
            <a:ext cx="10970301" cy="114348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924" tIns="34526" rIns="68924" bIns="34526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заголовка</a:t>
            </a:r>
          </a:p>
        </p:txBody>
      </p:sp>
      <p:sp>
        <p:nvSpPr>
          <p:cNvPr id="132099" name="Текст 2"/>
          <p:cNvSpPr>
            <a:spLocks noGrp="1"/>
          </p:cNvSpPr>
          <p:nvPr>
            <p:ph type="body" idx="1"/>
          </p:nvPr>
        </p:nvSpPr>
        <p:spPr bwMode="auto">
          <a:xfrm>
            <a:off x="610283" y="1601223"/>
            <a:ext cx="10970301" cy="45261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68924" tIns="34526" rIns="68924" bIns="3452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/>
              <a:t>Образец текста</a:t>
            </a:r>
          </a:p>
          <a:p>
            <a:pPr lvl="1"/>
            <a:r>
              <a:rPr lang="ru-RU" altLang="ru-RU"/>
              <a:t>Второй уровень</a:t>
            </a:r>
          </a:p>
          <a:p>
            <a:pPr lvl="2"/>
            <a:r>
              <a:rPr lang="ru-RU" altLang="ru-RU"/>
              <a:t>Третий уровень</a:t>
            </a:r>
          </a:p>
          <a:p>
            <a:pPr lvl="3"/>
            <a:r>
              <a:rPr lang="ru-RU" altLang="ru-RU"/>
              <a:t>Четвертый уровень</a:t>
            </a:r>
          </a:p>
          <a:p>
            <a:pPr lvl="4"/>
            <a:r>
              <a:rPr lang="ru-RU" alt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610404" y="6358221"/>
            <a:ext cx="2843359" cy="364802"/>
          </a:xfrm>
          <a:prstGeom prst="rect">
            <a:avLst/>
          </a:prstGeom>
        </p:spPr>
        <p:txBody>
          <a:bodyPr vert="horz" wrap="square" lIns="68924" tIns="34526" rIns="68924" bIns="34526" numCol="1" anchor="ctr" anchorCtr="0" compatLnSpc="1">
            <a:prstTxWarp prst="textNoShape">
              <a:avLst/>
            </a:prstTxWarp>
          </a:bodyPr>
          <a:lstStyle>
            <a:lvl1pPr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310">
              <a:defRPr/>
            </a:pPr>
            <a:fld id="{ECEEAE8E-CE4D-41B5-934E-685B6FE82841}" type="datetimeFigureOut">
              <a:rPr lang="ru-RU" smtClean="0">
                <a:cs typeface="Arial" charset="0"/>
              </a:rPr>
              <a:pPr defTabSz="599310">
                <a:defRPr/>
              </a:pPr>
              <a:t>17.06.2022</a:t>
            </a:fld>
            <a:endParaRPr lang="ru-RU" dirty="0">
              <a:cs typeface="Arial" charset="0"/>
            </a:endParaRPr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165799" y="6358221"/>
            <a:ext cx="3859226" cy="364802"/>
          </a:xfrm>
          <a:prstGeom prst="rect">
            <a:avLst/>
          </a:prstGeom>
        </p:spPr>
        <p:txBody>
          <a:bodyPr vert="horz" wrap="square" lIns="68924" tIns="34526" rIns="68924" bIns="34526" numCol="1" anchor="ctr" anchorCtr="0" compatLnSpc="1">
            <a:prstTxWarp prst="textNoShape">
              <a:avLst/>
            </a:prstTxWarp>
          </a:bodyPr>
          <a:lstStyle>
            <a:lvl1pPr algn="ct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310">
              <a:defRPr/>
            </a:pPr>
            <a:endParaRPr lang="ru-RU" dirty="0">
              <a:cs typeface="Arial" charset="0"/>
            </a:endParaRPr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737349" y="6358221"/>
            <a:ext cx="2843359" cy="364802"/>
          </a:xfrm>
          <a:prstGeom prst="rect">
            <a:avLst/>
          </a:prstGeom>
        </p:spPr>
        <p:txBody>
          <a:bodyPr vert="horz" wrap="square" lIns="68924" tIns="34526" rIns="68924" bIns="34526" numCol="1" anchor="ctr" anchorCtr="0" compatLnSpc="1">
            <a:prstTxWarp prst="textNoShape">
              <a:avLst/>
            </a:prstTxWarp>
          </a:bodyPr>
          <a:lstStyle>
            <a:lvl1pPr algn="r" eaLnBrk="1" hangingPunct="1">
              <a:defRPr sz="900" b="0">
                <a:solidFill>
                  <a:srgbClr val="898989"/>
                </a:solidFill>
                <a:latin typeface="Calibri" pitchFamily="34" charset="0"/>
              </a:defRPr>
            </a:lvl1pPr>
          </a:lstStyle>
          <a:p>
            <a:pPr defTabSz="599310">
              <a:defRPr/>
            </a:pPr>
            <a:fld id="{D287A2EB-76B1-4AEF-A97A-7EA8791343C2}" type="slidenum">
              <a:rPr lang="ru-RU" smtClean="0">
                <a:cs typeface="Arial" charset="0"/>
              </a:rPr>
              <a:pPr defTabSz="599310">
                <a:defRPr/>
              </a:pPr>
              <a:t>‹#›</a:t>
            </a:fld>
            <a:endParaRPr lang="ru-RU" dirty="0"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93804372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4097" r:id="rId1"/>
    <p:sldLayoutId id="2147514098" r:id="rId2"/>
    <p:sldLayoutId id="2147514099" r:id="rId3"/>
    <p:sldLayoutId id="2147514100" r:id="rId4"/>
    <p:sldLayoutId id="2147514101" r:id="rId5"/>
    <p:sldLayoutId id="2147514102" r:id="rId6"/>
    <p:sldLayoutId id="2147514103" r:id="rId7"/>
    <p:sldLayoutId id="2147514104" r:id="rId8"/>
    <p:sldLayoutId id="2147514105" r:id="rId9"/>
    <p:sldLayoutId id="2147514106" r:id="rId10"/>
    <p:sldLayoutId id="2147514107" r:id="rId11"/>
  </p:sldLayoutIdLst>
  <p:txStyles>
    <p:titleStyle>
      <a:lvl1pPr algn="ctr" defTabSz="690039" rtl="0" eaLnBrk="0" fontAlgn="base" hangingPunct="0">
        <a:spcBef>
          <a:spcPct val="0"/>
        </a:spcBef>
        <a:spcAft>
          <a:spcPct val="0"/>
        </a:spcAft>
        <a:defRPr sz="3900" kern="1200">
          <a:solidFill>
            <a:schemeClr val="tx1"/>
          </a:solidFill>
          <a:latin typeface="+mj-lt"/>
          <a:ea typeface="+mj-ea"/>
          <a:cs typeface="+mj-cs"/>
        </a:defRPr>
      </a:lvl1pPr>
      <a:lvl2pPr algn="ctr" defTabSz="690039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2pPr>
      <a:lvl3pPr algn="ctr" defTabSz="690039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3pPr>
      <a:lvl4pPr algn="ctr" defTabSz="690039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4pPr>
      <a:lvl5pPr algn="ctr" defTabSz="690039" rtl="0" eaLnBrk="0" fontAlgn="base" hangingPunct="0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5pPr>
      <a:lvl6pPr marL="298403" algn="ctr" defTabSz="690039" rtl="0" fontAlgn="base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6pPr>
      <a:lvl7pPr marL="596817" algn="ctr" defTabSz="690039" rtl="0" fontAlgn="base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7pPr>
      <a:lvl8pPr marL="895228" algn="ctr" defTabSz="690039" rtl="0" fontAlgn="base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8pPr>
      <a:lvl9pPr marL="1193633" algn="ctr" defTabSz="690039" rtl="0" fontAlgn="base">
        <a:spcBef>
          <a:spcPct val="0"/>
        </a:spcBef>
        <a:spcAft>
          <a:spcPct val="0"/>
        </a:spcAft>
        <a:defRPr sz="3900">
          <a:solidFill>
            <a:schemeClr val="tx1"/>
          </a:solidFill>
          <a:latin typeface="Calibri" pitchFamily="34" charset="0"/>
        </a:defRPr>
      </a:lvl9pPr>
    </p:titleStyle>
    <p:bodyStyle>
      <a:lvl1pPr marL="258070" indent="-258070" algn="l" defTabSz="690039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2300" kern="1200">
          <a:solidFill>
            <a:schemeClr val="tx1"/>
          </a:solidFill>
          <a:latin typeface="+mn-lt"/>
          <a:ea typeface="+mn-ea"/>
          <a:cs typeface="+mn-cs"/>
        </a:defRPr>
      </a:lvl1pPr>
      <a:lvl2pPr marL="560555" indent="-215539" algn="l" defTabSz="690039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2300" kern="1200">
          <a:solidFill>
            <a:schemeClr val="tx1"/>
          </a:solidFill>
          <a:latin typeface="+mn-lt"/>
          <a:ea typeface="+mn-ea"/>
          <a:cs typeface="+mn-cs"/>
        </a:defRPr>
      </a:lvl2pPr>
      <a:lvl3pPr marL="862184" indent="-172032" algn="l" defTabSz="690039" rtl="0" eaLnBrk="0" fontAlgn="base" hangingPunct="0">
        <a:spcBef>
          <a:spcPct val="20000"/>
        </a:spcBef>
        <a:spcAft>
          <a:spcPct val="0"/>
        </a:spcAft>
        <a:buFont typeface="Arial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3pPr>
      <a:lvl4pPr marL="1207130" indent="-172032" algn="l" defTabSz="690039" rtl="0" eaLnBrk="0" fontAlgn="base" hangingPunct="0">
        <a:spcBef>
          <a:spcPct val="20000"/>
        </a:spcBef>
        <a:spcAft>
          <a:spcPct val="0"/>
        </a:spcAft>
        <a:buFont typeface="Arial" charset="0"/>
        <a:buChar char="–"/>
        <a:defRPr sz="1900" kern="1200">
          <a:solidFill>
            <a:schemeClr val="tx1"/>
          </a:solidFill>
          <a:latin typeface="+mn-lt"/>
          <a:ea typeface="+mn-ea"/>
          <a:cs typeface="+mn-cs"/>
        </a:defRPr>
      </a:lvl4pPr>
      <a:lvl5pPr marL="1552195" indent="-172032" algn="l" defTabSz="690039" rtl="0" eaLnBrk="0" fontAlgn="base" hangingPunct="0">
        <a:spcBef>
          <a:spcPct val="20000"/>
        </a:spcBef>
        <a:spcAft>
          <a:spcPct val="0"/>
        </a:spcAft>
        <a:buFont typeface="Arial" charset="0"/>
        <a:buChar char="»"/>
        <a:defRPr sz="1900" kern="1200">
          <a:solidFill>
            <a:schemeClr val="tx1"/>
          </a:solidFill>
          <a:latin typeface="+mn-lt"/>
          <a:ea typeface="+mn-ea"/>
          <a:cs typeface="+mn-cs"/>
        </a:defRPr>
      </a:lvl5pPr>
      <a:lvl6pPr marL="1898263" indent="-172608" algn="l" defTabSz="690271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6pPr>
      <a:lvl7pPr marL="2243456" indent="-172608" algn="l" defTabSz="690271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7pPr>
      <a:lvl8pPr marL="2588566" indent="-172608" algn="l" defTabSz="690271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8pPr>
      <a:lvl9pPr marL="2933707" indent="-172608" algn="l" defTabSz="690271" rtl="0" eaLnBrk="1" latinLnBrk="0" hangingPunct="1">
        <a:spcBef>
          <a:spcPct val="20000"/>
        </a:spcBef>
        <a:buFont typeface="Arial" pitchFamily="34" charset="0"/>
        <a:buChar char="•"/>
        <a:defRPr sz="19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690271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1pPr>
      <a:lvl2pPr marL="345194" algn="l" defTabSz="690271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2pPr>
      <a:lvl3pPr marL="690271" algn="l" defTabSz="690271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035463" algn="l" defTabSz="690271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4pPr>
      <a:lvl5pPr marL="1380557" algn="l" defTabSz="690271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5pPr>
      <a:lvl6pPr marL="1725722" algn="l" defTabSz="690271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6pPr>
      <a:lvl7pPr marL="2070832" algn="l" defTabSz="690271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7pPr>
      <a:lvl8pPr marL="2416034" algn="l" defTabSz="690271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8pPr>
      <a:lvl9pPr marL="2761122" algn="l" defTabSz="690271" rtl="0" eaLnBrk="1" latinLnBrk="0" hangingPunct="1">
        <a:defRPr sz="16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1.xml"/><Relationship Id="rId4" Type="http://schemas.openxmlformats.org/officeDocument/2006/relationships/image" Target="../media/image2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29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8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6.png"/><Relationship Id="rId13" Type="http://schemas.openxmlformats.org/officeDocument/2006/relationships/image" Target="../media/image41.png"/><Relationship Id="rId18" Type="http://schemas.openxmlformats.org/officeDocument/2006/relationships/image" Target="../media/image46.png"/><Relationship Id="rId26" Type="http://schemas.openxmlformats.org/officeDocument/2006/relationships/image" Target="../media/image54.png"/><Relationship Id="rId39" Type="http://schemas.openxmlformats.org/officeDocument/2006/relationships/image" Target="../media/image67.png"/><Relationship Id="rId3" Type="http://schemas.openxmlformats.org/officeDocument/2006/relationships/image" Target="../media/image31.png"/><Relationship Id="rId21" Type="http://schemas.openxmlformats.org/officeDocument/2006/relationships/image" Target="../media/image49.png"/><Relationship Id="rId34" Type="http://schemas.openxmlformats.org/officeDocument/2006/relationships/image" Target="../media/image62.png"/><Relationship Id="rId42" Type="http://schemas.openxmlformats.org/officeDocument/2006/relationships/image" Target="../media/image70.png"/><Relationship Id="rId7" Type="http://schemas.openxmlformats.org/officeDocument/2006/relationships/image" Target="../media/image35.png"/><Relationship Id="rId12" Type="http://schemas.openxmlformats.org/officeDocument/2006/relationships/image" Target="../media/image40.png"/><Relationship Id="rId17" Type="http://schemas.openxmlformats.org/officeDocument/2006/relationships/image" Target="../media/image45.png"/><Relationship Id="rId25" Type="http://schemas.openxmlformats.org/officeDocument/2006/relationships/image" Target="../media/image53.png"/><Relationship Id="rId33" Type="http://schemas.openxmlformats.org/officeDocument/2006/relationships/image" Target="../media/image61.png"/><Relationship Id="rId38" Type="http://schemas.openxmlformats.org/officeDocument/2006/relationships/image" Target="../media/image66.png"/><Relationship Id="rId46" Type="http://schemas.openxmlformats.org/officeDocument/2006/relationships/image" Target="../media/image74.png"/><Relationship Id="rId2" Type="http://schemas.openxmlformats.org/officeDocument/2006/relationships/image" Target="../media/image30.png"/><Relationship Id="rId16" Type="http://schemas.openxmlformats.org/officeDocument/2006/relationships/image" Target="../media/image44.png"/><Relationship Id="rId20" Type="http://schemas.openxmlformats.org/officeDocument/2006/relationships/image" Target="../media/image48.png"/><Relationship Id="rId29" Type="http://schemas.openxmlformats.org/officeDocument/2006/relationships/image" Target="../media/image57.png"/><Relationship Id="rId41" Type="http://schemas.openxmlformats.org/officeDocument/2006/relationships/image" Target="../media/image69.jpeg"/><Relationship Id="rId1" Type="http://schemas.openxmlformats.org/officeDocument/2006/relationships/slideLayout" Target="../slideLayouts/slideLayout100.xml"/><Relationship Id="rId6" Type="http://schemas.openxmlformats.org/officeDocument/2006/relationships/image" Target="../media/image34.png"/><Relationship Id="rId11" Type="http://schemas.openxmlformats.org/officeDocument/2006/relationships/image" Target="../media/image39.png"/><Relationship Id="rId24" Type="http://schemas.openxmlformats.org/officeDocument/2006/relationships/image" Target="../media/image52.png"/><Relationship Id="rId32" Type="http://schemas.openxmlformats.org/officeDocument/2006/relationships/image" Target="../media/image60.png"/><Relationship Id="rId37" Type="http://schemas.openxmlformats.org/officeDocument/2006/relationships/image" Target="../media/image65.jpeg"/><Relationship Id="rId40" Type="http://schemas.openxmlformats.org/officeDocument/2006/relationships/image" Target="../media/image68.png"/><Relationship Id="rId45" Type="http://schemas.openxmlformats.org/officeDocument/2006/relationships/image" Target="../media/image73.png"/><Relationship Id="rId5" Type="http://schemas.openxmlformats.org/officeDocument/2006/relationships/image" Target="../media/image33.png"/><Relationship Id="rId15" Type="http://schemas.openxmlformats.org/officeDocument/2006/relationships/image" Target="../media/image43.png"/><Relationship Id="rId23" Type="http://schemas.openxmlformats.org/officeDocument/2006/relationships/image" Target="../media/image51.png"/><Relationship Id="rId28" Type="http://schemas.openxmlformats.org/officeDocument/2006/relationships/image" Target="../media/image56.png"/><Relationship Id="rId36" Type="http://schemas.openxmlformats.org/officeDocument/2006/relationships/image" Target="../media/image64.png"/><Relationship Id="rId10" Type="http://schemas.openxmlformats.org/officeDocument/2006/relationships/image" Target="../media/image38.png"/><Relationship Id="rId19" Type="http://schemas.openxmlformats.org/officeDocument/2006/relationships/image" Target="../media/image47.png"/><Relationship Id="rId31" Type="http://schemas.openxmlformats.org/officeDocument/2006/relationships/image" Target="../media/image59.png"/><Relationship Id="rId44" Type="http://schemas.openxmlformats.org/officeDocument/2006/relationships/image" Target="../media/image72.png"/><Relationship Id="rId4" Type="http://schemas.openxmlformats.org/officeDocument/2006/relationships/image" Target="../media/image32.png"/><Relationship Id="rId9" Type="http://schemas.openxmlformats.org/officeDocument/2006/relationships/image" Target="../media/image37.png"/><Relationship Id="rId14" Type="http://schemas.openxmlformats.org/officeDocument/2006/relationships/image" Target="../media/image42.png"/><Relationship Id="rId22" Type="http://schemas.openxmlformats.org/officeDocument/2006/relationships/image" Target="../media/image50.jpeg"/><Relationship Id="rId27" Type="http://schemas.openxmlformats.org/officeDocument/2006/relationships/image" Target="../media/image55.png"/><Relationship Id="rId30" Type="http://schemas.openxmlformats.org/officeDocument/2006/relationships/image" Target="../media/image58.png"/><Relationship Id="rId35" Type="http://schemas.openxmlformats.org/officeDocument/2006/relationships/image" Target="../media/image63.png"/><Relationship Id="rId43" Type="http://schemas.openxmlformats.org/officeDocument/2006/relationships/image" Target="../media/image71.png"/></Relationships>
</file>

<file path=ppt/slides/_rels/slide1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1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28.xml"/><Relationship Id="rId4" Type="http://schemas.openxmlformats.org/officeDocument/2006/relationships/image" Target="../media/image7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png"/><Relationship Id="rId1" Type="http://schemas.openxmlformats.org/officeDocument/2006/relationships/slideLayout" Target="../slideLayouts/slideLayout112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79.png"/><Relationship Id="rId1" Type="http://schemas.openxmlformats.org/officeDocument/2006/relationships/slideLayout" Target="../slideLayouts/slideLayout112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80.png"/><Relationship Id="rId1" Type="http://schemas.openxmlformats.org/officeDocument/2006/relationships/slideLayout" Target="../slideLayouts/slideLayout112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81.png"/><Relationship Id="rId1" Type="http://schemas.openxmlformats.org/officeDocument/2006/relationships/slideLayout" Target="../slideLayouts/slideLayout112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112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83.png"/><Relationship Id="rId1" Type="http://schemas.openxmlformats.org/officeDocument/2006/relationships/slideLayout" Target="../slideLayouts/slideLayout112.xml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112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84.png"/><Relationship Id="rId1" Type="http://schemas.openxmlformats.org/officeDocument/2006/relationships/slideLayout" Target="../slideLayouts/slideLayout112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image" Target="../media/image85.png"/><Relationship Id="rId2" Type="http://schemas.openxmlformats.org/officeDocument/2006/relationships/slideLayout" Target="../slideLayouts/slideLayout112.xml"/><Relationship Id="rId1" Type="http://schemas.openxmlformats.org/officeDocument/2006/relationships/themeOverride" Target="../theme/themeOverride17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image" Target="../media/image86.png"/><Relationship Id="rId1" Type="http://schemas.openxmlformats.org/officeDocument/2006/relationships/slideLayout" Target="../slideLayouts/slideLayout11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84.xml"/><Relationship Id="rId6" Type="http://schemas.openxmlformats.org/officeDocument/2006/relationships/image" Target="../media/image9.png"/><Relationship Id="rId5" Type="http://schemas.openxmlformats.org/officeDocument/2006/relationships/image" Target="../media/image8.png"/><Relationship Id="rId4" Type="http://schemas.openxmlformats.org/officeDocument/2006/relationships/image" Target="../media/image7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7" Type="http://schemas.openxmlformats.org/officeDocument/2006/relationships/image" Target="../media/image10.png"/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9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5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3" Type="http://schemas.openxmlformats.org/officeDocument/2006/relationships/slideLayout" Target="../slideLayouts/slideLayout95.xml"/><Relationship Id="rId7" Type="http://schemas.openxmlformats.org/officeDocument/2006/relationships/image" Target="../media/image16.png"/><Relationship Id="rId2" Type="http://schemas.openxmlformats.org/officeDocument/2006/relationships/video" Target="../media/media1.wmv"/><Relationship Id="rId1" Type="http://schemas.microsoft.com/office/2007/relationships/media" Target="../media/media1.wmv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10" Type="http://schemas.openxmlformats.org/officeDocument/2006/relationships/image" Target="../media/image18.png"/><Relationship Id="rId4" Type="http://schemas.openxmlformats.org/officeDocument/2006/relationships/notesSlide" Target="../notesSlides/notesSlide4.xml"/><Relationship Id="rId9" Type="http://schemas.openxmlformats.org/officeDocument/2006/relationships/image" Target="../media/image17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1.png"/><Relationship Id="rId3" Type="http://schemas.openxmlformats.org/officeDocument/2006/relationships/slideLayout" Target="../slideLayouts/slideLayout95.xml"/><Relationship Id="rId7" Type="http://schemas.openxmlformats.org/officeDocument/2006/relationships/image" Target="../media/image20.png"/><Relationship Id="rId2" Type="http://schemas.openxmlformats.org/officeDocument/2006/relationships/video" Target="../media/media2.wmv"/><Relationship Id="rId1" Type="http://schemas.microsoft.com/office/2007/relationships/media" Target="../media/media2.wmv"/><Relationship Id="rId6" Type="http://schemas.openxmlformats.org/officeDocument/2006/relationships/image" Target="../media/image15.png"/><Relationship Id="rId5" Type="http://schemas.openxmlformats.org/officeDocument/2006/relationships/image" Target="../media/image19.png"/><Relationship Id="rId4" Type="http://schemas.openxmlformats.org/officeDocument/2006/relationships/notesSlide" Target="../notesSlides/notesSlide5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6.png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8.png"/><Relationship Id="rId5" Type="http://schemas.openxmlformats.org/officeDocument/2006/relationships/image" Target="../media/image24.png"/><Relationship Id="rId4" Type="http://schemas.openxmlformats.org/officeDocument/2006/relationships/image" Target="../media/image23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3.xml"/><Relationship Id="rId6" Type="http://schemas.openxmlformats.org/officeDocument/2006/relationships/image" Target="../media/image17.png"/><Relationship Id="rId5" Type="http://schemas.openxmlformats.org/officeDocument/2006/relationships/image" Target="../media/image15.png"/><Relationship Id="rId4" Type="http://schemas.openxmlformats.org/officeDocument/2006/relationships/image" Target="../media/image26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0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549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133" indent="-285449" defTabSz="103549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1758" indent="-228357" defTabSz="103549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598449" indent="-228357" defTabSz="103549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5135" indent="-228357" defTabSz="103549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1847" indent="-228357" defTabSz="1035499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68550" indent="-228357" defTabSz="1035499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5248" indent="-228357" defTabSz="1035499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1966" indent="-228357" defTabSz="1035499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eaLnBrk="1" hangingPunct="1"/>
            <a:fld id="{6378311E-8EBC-49FB-ACC3-D8139A69AB1C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38915" name="Прямоугольник 15"/>
          <p:cNvSpPr>
            <a:spLocks noChangeArrowheads="1"/>
          </p:cNvSpPr>
          <p:nvPr/>
        </p:nvSpPr>
        <p:spPr bwMode="auto">
          <a:xfrm>
            <a:off x="12" y="144479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351" tIns="53188" rIns="106351" bIns="53188" anchor="ctr"/>
          <a:lstStyle/>
          <a:p>
            <a:pPr algn="ctr" defTabSz="1035499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6" name="Прямоугольник 16"/>
          <p:cNvSpPr>
            <a:spLocks noChangeArrowheads="1"/>
          </p:cNvSpPr>
          <p:nvPr/>
        </p:nvSpPr>
        <p:spPr bwMode="auto">
          <a:xfrm>
            <a:off x="12" y="285766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351" tIns="53188" rIns="106351" bIns="53188" anchor="ctr"/>
          <a:lstStyle/>
          <a:p>
            <a:pPr algn="ctr" defTabSz="1035499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7" name="Прямоугольник 17"/>
          <p:cNvSpPr>
            <a:spLocks noChangeArrowheads="1"/>
          </p:cNvSpPr>
          <p:nvPr/>
        </p:nvSpPr>
        <p:spPr bwMode="auto">
          <a:xfrm>
            <a:off x="12" y="21435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351" tIns="53188" rIns="106351" bIns="53188" anchor="ctr"/>
          <a:lstStyle/>
          <a:p>
            <a:pPr algn="ctr" defTabSz="1035499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8" name="Прямоугольник 18"/>
          <p:cNvSpPr>
            <a:spLocks noChangeArrowheads="1"/>
          </p:cNvSpPr>
          <p:nvPr/>
        </p:nvSpPr>
        <p:spPr bwMode="auto">
          <a:xfrm>
            <a:off x="12" y="6645301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351" tIns="53188" rIns="106351" bIns="53188" anchor="ctr"/>
          <a:lstStyle/>
          <a:p>
            <a:pPr algn="ctr" defTabSz="1035499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19" name="Прямоугольник 19"/>
          <p:cNvSpPr>
            <a:spLocks noChangeArrowheads="1"/>
          </p:cNvSpPr>
          <p:nvPr/>
        </p:nvSpPr>
        <p:spPr bwMode="auto">
          <a:xfrm>
            <a:off x="12" y="657390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351" tIns="53188" rIns="106351" bIns="53188" anchor="ctr"/>
          <a:lstStyle/>
          <a:p>
            <a:pPr algn="ctr" defTabSz="1035499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20" name="Прямоугольник 20"/>
          <p:cNvSpPr>
            <a:spLocks noChangeArrowheads="1"/>
          </p:cNvSpPr>
          <p:nvPr/>
        </p:nvSpPr>
        <p:spPr bwMode="auto">
          <a:xfrm>
            <a:off x="12" y="6502400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6351" tIns="53188" rIns="106351" bIns="53188" anchor="ctr"/>
          <a:lstStyle/>
          <a:p>
            <a:pPr algn="ctr" defTabSz="1035499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48" y="2291402"/>
            <a:ext cx="12190413" cy="129252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351" tIns="53188" rIns="106351" bIns="53188">
            <a:spAutoFit/>
          </a:bodyPr>
          <a:lstStyle/>
          <a:p>
            <a:pPr algn="ctr" defTabSz="1078760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МОДЕЛЬ РАЗВИТИЯ ОБСТАНОВКИ</a:t>
            </a:r>
          </a:p>
          <a:p>
            <a:pPr algn="ctr" defTabSz="1078760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на  территории Республики Татарстан на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18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июня 2022 года</a:t>
            </a:r>
          </a:p>
          <a:p>
            <a:pPr algn="ctr" defTabSz="1078760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  <a:p>
            <a:pPr algn="ctr" defTabSz="1078760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  <a:cs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401" y="383753"/>
            <a:ext cx="12171715" cy="7077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6351" tIns="53188" rIns="106351" bIns="53188">
            <a:spAutoFit/>
          </a:bodyPr>
          <a:lstStyle/>
          <a:p>
            <a:pPr algn="ctr" defTabSz="1078760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ГЛАВНОГО  УПРАВЛЕНИЯ  МЧС  РОССИИ  </a:t>
            </a:r>
          </a:p>
          <a:p>
            <a:pPr algn="ctr" defTabSz="1078760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  <a:cs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75" y="44871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  <a:cs typeface="Arial" charset="0"/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7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397" tIns="38702" rIns="77397" bIns="38702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00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397" tIns="38702" rIns="77397" bIns="38702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7413" name="Группа 4"/>
          <p:cNvGrpSpPr>
            <a:grpSpLocks/>
          </p:cNvGrpSpPr>
          <p:nvPr/>
        </p:nvGrpSpPr>
        <p:grpSpPr bwMode="auto">
          <a:xfrm>
            <a:off x="245511" y="798172"/>
            <a:ext cx="9428522" cy="5913218"/>
            <a:chOff x="244502" y="798182"/>
            <a:chExt cx="9549461" cy="5832012"/>
          </a:xfrm>
        </p:grpSpPr>
        <p:pic>
          <p:nvPicPr>
            <p:cNvPr id="1743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505" y="798182"/>
              <a:ext cx="9549458" cy="5832012"/>
            </a:xfrm>
            <a:prstGeom prst="rect">
              <a:avLst/>
            </a:pr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38" name="Полилиния 137"/>
            <p:cNvSpPr/>
            <p:nvPr/>
          </p:nvSpPr>
          <p:spPr>
            <a:xfrm>
              <a:off x="6642963" y="2756803"/>
              <a:ext cx="1266830" cy="98766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5416859" y="3107601"/>
              <a:ext cx="1404016" cy="1215264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7472511" y="1426694"/>
              <a:ext cx="1504763" cy="1399015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842550" y="3470927"/>
              <a:ext cx="1305414" cy="69115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4484420" y="1741995"/>
              <a:ext cx="1761988" cy="10148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6537929" y="2357978"/>
              <a:ext cx="1305415" cy="626425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3965683" y="2499968"/>
              <a:ext cx="874563" cy="787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3356919" y="1485160"/>
              <a:ext cx="1088917" cy="124867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350567" y="2420621"/>
              <a:ext cx="1515482" cy="111712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5157490" y="4036796"/>
              <a:ext cx="1024611" cy="84149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8499266" y="2729657"/>
              <a:ext cx="1294697" cy="1106683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6293565" y="3525217"/>
              <a:ext cx="1073913" cy="973046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4677338" y="4452325"/>
              <a:ext cx="1035329" cy="86446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545" tIns="38774" rIns="77545" bIns="3877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4207904" y="2082352"/>
              <a:ext cx="926008" cy="93128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2908920" y="1604182"/>
              <a:ext cx="713797" cy="76423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1929323" y="2923849"/>
              <a:ext cx="853128" cy="101689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033245" y="2685808"/>
              <a:ext cx="1303271" cy="678626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>
            <a:xfrm>
              <a:off x="7804760" y="2382880"/>
              <a:ext cx="90457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>
            <a:xfrm>
              <a:off x="4670908" y="2055052"/>
              <a:ext cx="664497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3944248" y="2712797"/>
              <a:ext cx="664497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3635579" y="2230451"/>
              <a:ext cx="510162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6565795" y="3750575"/>
              <a:ext cx="540171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202583" y="2866271"/>
              <a:ext cx="763099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4396535" y="3598299"/>
              <a:ext cx="1326849" cy="914580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3425512" y="3740289"/>
              <a:ext cx="1350429" cy="1129653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545" tIns="38774" rIns="77545" bIns="3877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257285" y="3525217"/>
              <a:ext cx="941012" cy="941724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3650584" y="2984403"/>
              <a:ext cx="1524055" cy="89787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4816669" y="3816348"/>
              <a:ext cx="91529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3867081" y="3393512"/>
              <a:ext cx="1080343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  <a:cs typeface="Arial" charset="0"/>
                </a:rPr>
                <a:t> </a:t>
              </a: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7210999" y="3548185"/>
              <a:ext cx="814544" cy="100854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7165986" y="3877947"/>
              <a:ext cx="90457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5965605" y="2625253"/>
              <a:ext cx="1219672" cy="797647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4861682" y="2441502"/>
              <a:ext cx="1320419" cy="127373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5232515" y="2990513"/>
              <a:ext cx="793109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5948456" y="4107791"/>
              <a:ext cx="1811289" cy="1075363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7686865" y="4170434"/>
              <a:ext cx="1346142" cy="108162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5178926" y="4301827"/>
              <a:ext cx="111464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2525227" y="4055598"/>
              <a:ext cx="1298984" cy="1384399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7568971" y="2662838"/>
              <a:ext cx="1260400" cy="11400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7916224" y="3546098"/>
              <a:ext cx="1298984" cy="845672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8207745" y="4917967"/>
              <a:ext cx="803826" cy="66401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301572" y="4747798"/>
              <a:ext cx="1174659" cy="826880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2475925" y="1785844"/>
              <a:ext cx="1271117" cy="1267466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8715763" y="2866271"/>
              <a:ext cx="91529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7798329" y="3124150"/>
              <a:ext cx="91743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8338500" y="5118268"/>
              <a:ext cx="540171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2825320" y="4458433"/>
              <a:ext cx="664497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4214334" y="4815652"/>
              <a:ext cx="1371864" cy="113591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545" tIns="38774" rIns="77545" bIns="3877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1599218" y="4295718"/>
              <a:ext cx="1088917" cy="1094155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1940041" y="4449036"/>
              <a:ext cx="664497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3427656" y="4471117"/>
              <a:ext cx="928151" cy="113800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3498392" y="4665155"/>
              <a:ext cx="1217529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5436150" y="4694543"/>
              <a:ext cx="1189664" cy="78929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6349297" y="4928408"/>
              <a:ext cx="1395444" cy="99810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6488628" y="5208056"/>
              <a:ext cx="1050333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7421066" y="4961817"/>
              <a:ext cx="943157" cy="1062833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545" tIns="38774" rIns="77545" bIns="3877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7568971" y="5276961"/>
              <a:ext cx="769529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8070559" y="5406578"/>
              <a:ext cx="820974" cy="1206911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7A37">
                <a:alpha val="67843"/>
              </a:srgbClr>
            </a:solidFill>
            <a:ln w="0" cap="flat" cmpd="sng" algn="ctr">
              <a:solidFill>
                <a:srgbClr val="FF0000"/>
              </a:solidFill>
              <a:prstDash val="solid"/>
            </a:ln>
            <a:effectLst/>
          </p:spPr>
          <p:txBody>
            <a:bodyPr lIns="77545" tIns="38774" rIns="77545" bIns="38774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690278" y="2358867"/>
              <a:ext cx="1003177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337706" y="3706879"/>
              <a:ext cx="1142506" cy="72247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1738547" y="3961470"/>
              <a:ext cx="664497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981879" y="4157905"/>
              <a:ext cx="1131788" cy="1029425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273400" y="4367601"/>
              <a:ext cx="66235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2675274" y="3090896"/>
              <a:ext cx="1309702" cy="1050305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2475925" y="2729657"/>
              <a:ext cx="570181" cy="432234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92D05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2555236" y="2800490"/>
              <a:ext cx="619483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244502" y="4855169"/>
              <a:ext cx="1309702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3897090" y="1213710"/>
              <a:ext cx="964592" cy="89787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6600"/>
              </a:solidFill>
              <a:prstDash val="solid"/>
            </a:ln>
            <a:effectLst/>
          </p:spPr>
          <p:txBody>
            <a:bodyPr lIns="55348" tIns="27673" rIns="55348" bIns="27673" anchor="ctr"/>
            <a:lstStyle/>
            <a:p>
              <a:pPr algn="ctr" defTabSz="1016703"/>
              <a:endParaRPr lang="ru-RU" kern="0" dirty="0">
                <a:solidFill>
                  <a:sysClr val="window" lastClr="FFFFFF"/>
                </a:solidFill>
                <a:latin typeface="Calibri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064286" y="1520503"/>
              <a:ext cx="700937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5609777" y="4972101"/>
              <a:ext cx="92386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5954886" y="3450934"/>
              <a:ext cx="114465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8179878" y="5838657"/>
              <a:ext cx="82955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2825320" y="1875476"/>
              <a:ext cx="80811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463143" y="3574129"/>
              <a:ext cx="1438312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4188611" y="2432994"/>
              <a:ext cx="863846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6846599" y="2842258"/>
              <a:ext cx="154120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1937897" y="3147118"/>
              <a:ext cx="118109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3635579" y="3894651"/>
              <a:ext cx="91743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1601362" y="2695048"/>
              <a:ext cx="100103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212270" y="3932082"/>
              <a:ext cx="1016037" cy="24284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8061985" y="3984440"/>
              <a:ext cx="91529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7813333" y="4506460"/>
              <a:ext cx="91529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6709412" y="4871874"/>
              <a:ext cx="91743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4171463" y="5360484"/>
              <a:ext cx="91743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4565874" y="4594160"/>
              <a:ext cx="915290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09" name="Прямоугольник 108"/>
            <p:cNvSpPr/>
            <p:nvPr/>
          </p:nvSpPr>
          <p:spPr>
            <a:xfrm>
              <a:off x="2685992" y="3485388"/>
              <a:ext cx="1181089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Лаишевский</a:t>
              </a:r>
            </a:p>
          </p:txBody>
        </p:sp>
        <p:sp>
          <p:nvSpPr>
            <p:cNvPr id="110" name="Прямоугольник 109"/>
            <p:cNvSpPr/>
            <p:nvPr/>
          </p:nvSpPr>
          <p:spPr>
            <a:xfrm>
              <a:off x="6889469" y="2572897"/>
              <a:ext cx="953874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Менделеевский</a:t>
              </a:r>
            </a:p>
          </p:txBody>
        </p:sp>
        <p:sp>
          <p:nvSpPr>
            <p:cNvPr id="111" name="Прямоугольник 110"/>
            <p:cNvSpPr/>
            <p:nvPr/>
          </p:nvSpPr>
          <p:spPr>
            <a:xfrm>
              <a:off x="6029911" y="2856876"/>
              <a:ext cx="859557" cy="121420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Елабужский</a:t>
              </a:r>
            </a:p>
          </p:txBody>
        </p:sp>
        <p:pic>
          <p:nvPicPr>
            <p:cNvPr id="17520" name="Picture 1" descr="https://meteoinfo.ru/hmc-output/meteoalert/pict/28.gif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317343" y="884477"/>
              <a:ext cx="352452" cy="279011"/>
            </a:xfrm>
            <a:prstGeom prst="rect">
              <a:avLst/>
            </a:pr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</p:pic>
        <p:sp>
          <p:nvSpPr>
            <p:cNvPr id="17521" name="Прямоугольник 116"/>
            <p:cNvSpPr>
              <a:spLocks noChangeArrowheads="1"/>
            </p:cNvSpPr>
            <p:nvPr/>
          </p:nvSpPr>
          <p:spPr bwMode="auto">
            <a:xfrm>
              <a:off x="5768596" y="909175"/>
              <a:ext cx="3906097" cy="305038"/>
            </a:xfrm>
            <a:prstGeom prst="rect">
              <a:avLst/>
            </a:prstGeom>
            <a:solidFill>
              <a:srgbClr val="FFFFFF">
                <a:alpha val="6901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77691" tIns="38847" rIns="77691" bIns="38847">
              <a:spAutoFit/>
            </a:bodyPr>
            <a:lstStyle/>
            <a:p>
              <a:r>
                <a:rPr lang="ru-RU" sz="1500" b="1">
                  <a:solidFill>
                    <a:srgbClr val="000000"/>
                  </a:solidFill>
                  <a:cs typeface="Times New Roman" pitchFamily="18" charset="0"/>
                </a:rPr>
                <a:t> </a:t>
              </a:r>
              <a:r>
                <a:rPr lang="ru-RU" sz="1500" b="1">
                  <a:solidFill>
                    <a:srgbClr val="000000"/>
                  </a:solidFill>
                  <a:cs typeface="Times New Roman" pitchFamily="18" charset="0"/>
                </a:rPr>
                <a:t>1-3 </a:t>
              </a:r>
              <a:r>
                <a:rPr lang="ru-RU" sz="1500" b="1" dirty="0">
                  <a:solidFill>
                    <a:srgbClr val="000000"/>
                  </a:solidFill>
                  <a:cs typeface="Times New Roman" pitchFamily="18" charset="0"/>
                </a:rPr>
                <a:t>класс </a:t>
              </a:r>
              <a:r>
                <a:rPr lang="ru-RU" altLang="ru-RU" sz="1500" b="1" dirty="0">
                  <a:solidFill>
                    <a:srgbClr val="000000"/>
                  </a:solidFill>
                  <a:cs typeface="Times New Roman" pitchFamily="18" charset="0"/>
                </a:rPr>
                <a:t>пожарной опасности лесов</a:t>
              </a:r>
            </a:p>
          </p:txBody>
        </p:sp>
      </p:grpSp>
      <p:grpSp>
        <p:nvGrpSpPr>
          <p:cNvPr id="17414" name="Группа 101"/>
          <p:cNvGrpSpPr>
            <a:grpSpLocks/>
          </p:cNvGrpSpPr>
          <p:nvPr/>
        </p:nvGrpSpPr>
        <p:grpSpPr bwMode="auto">
          <a:xfrm>
            <a:off x="9868737" y="789700"/>
            <a:ext cx="2262420" cy="2074814"/>
            <a:chOff x="517062" y="7636899"/>
            <a:chExt cx="5186018" cy="1980101"/>
          </a:xfrm>
        </p:grpSpPr>
        <p:sp>
          <p:nvSpPr>
            <p:cNvPr id="136" name="Прямоугольник 135"/>
            <p:cNvSpPr/>
            <p:nvPr/>
          </p:nvSpPr>
          <p:spPr>
            <a:xfrm>
              <a:off x="536467" y="7636899"/>
              <a:ext cx="5137505" cy="198010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30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2716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>
                  <a:solidFill>
                    <a:srgbClr val="000000"/>
                  </a:solidFill>
                  <a:latin typeface="Times New Roman" pitchFamily="18" charset="0"/>
                  <a:cs typeface="Times New Roman" pitchFamily="18" charset="0"/>
                </a:rPr>
                <a:t>ПОКАЗАТЕЛИ ПОЖАРНОЙ ОПАСНОСТИ ЛЕСОВ</a:t>
              </a:r>
            </a:p>
          </p:txBody>
        </p:sp>
      </p:grpSp>
      <p:sp>
        <p:nvSpPr>
          <p:cNvPr id="145" name="Прямоугольник 144"/>
          <p:cNvSpPr>
            <a:spLocks noChangeAspect="1"/>
          </p:cNvSpPr>
          <p:nvPr/>
        </p:nvSpPr>
        <p:spPr>
          <a:xfrm>
            <a:off x="9980901" y="1570952"/>
            <a:ext cx="292062" cy="209599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275" tIns="27637" rIns="55275" bIns="27637" anchor="ctr"/>
          <a:lstStyle/>
          <a:p>
            <a:pPr algn="ctr" defTabSz="1016703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7" name="Прямоугольник 146"/>
          <p:cNvSpPr/>
          <p:nvPr/>
        </p:nvSpPr>
        <p:spPr>
          <a:xfrm>
            <a:off x="10361874" y="1551883"/>
            <a:ext cx="1756605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Высокая (4 класс) пожарная опасность лесов</a:t>
            </a:r>
          </a:p>
        </p:txBody>
      </p: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9987259" y="2220916"/>
            <a:ext cx="285712" cy="207481"/>
          </a:xfrm>
          <a:prstGeom prst="rect">
            <a:avLst/>
          </a:prstGeom>
          <a:solidFill>
            <a:srgbClr val="92D050">
              <a:alpha val="59000"/>
            </a:srgbClr>
          </a:solidFill>
          <a:ln w="0" cap="flat" cmpd="sng" algn="ctr">
            <a:solidFill>
              <a:srgbClr val="FF6600"/>
            </a:solidFill>
            <a:prstDash val="solid"/>
          </a:ln>
          <a:effectLst/>
        </p:spPr>
        <p:txBody>
          <a:bodyPr lIns="55275" tIns="27637" rIns="55275" bIns="27637" anchor="ctr"/>
          <a:lstStyle/>
          <a:p>
            <a:pPr algn="ctr" defTabSz="1016703">
              <a:defRPr/>
            </a:pPr>
            <a:endParaRPr lang="ru-RU" kern="0" dirty="0">
              <a:solidFill>
                <a:sysClr val="window" lastClr="FFFFFF"/>
              </a:solidFill>
              <a:latin typeface="Calibri"/>
              <a:cs typeface="Arial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368219" y="2210317"/>
            <a:ext cx="1695229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Малая (2 класс) пожарной опасности 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9980901" y="1206798"/>
            <a:ext cx="292062" cy="207481"/>
          </a:xfrm>
          <a:prstGeom prst="rect">
            <a:avLst/>
          </a:prstGeom>
          <a:solidFill>
            <a:srgbClr val="800000">
              <a:alpha val="9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397" tIns="38702" rIns="77397" bIns="387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62" name="Прямоугольник 161"/>
          <p:cNvSpPr/>
          <p:nvPr/>
        </p:nvSpPr>
        <p:spPr>
          <a:xfrm>
            <a:off x="10361874" y="1221603"/>
            <a:ext cx="1756605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28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Чрезвычайная (5 класс) пожарная опасность лесов</a:t>
            </a:r>
          </a:p>
        </p:txBody>
      </p:sp>
      <p:sp>
        <p:nvSpPr>
          <p:cNvPr id="167" name="Прямоугольник 166"/>
          <p:cNvSpPr>
            <a:spLocks noChangeAspect="1"/>
          </p:cNvSpPr>
          <p:nvPr/>
        </p:nvSpPr>
        <p:spPr>
          <a:xfrm>
            <a:off x="9989372" y="1880059"/>
            <a:ext cx="292062" cy="209599"/>
          </a:xfrm>
          <a:prstGeom prst="rect">
            <a:avLst/>
          </a:prstGeom>
          <a:solidFill>
            <a:srgbClr val="FFFF00">
              <a:alpha val="85000"/>
            </a:srgbClr>
          </a:solidFill>
          <a:ln w="19050">
            <a:solidFill>
              <a:srgbClr val="FF66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3842" tIns="36922" rIns="73842" bIns="36922" anchor="ctr"/>
          <a:lstStyle/>
          <a:p>
            <a:pPr algn="ctr">
              <a:defRPr/>
            </a:pPr>
            <a:endParaRPr lang="ru-RU" sz="2400" dirty="0">
              <a:solidFill>
                <a:prstClr val="white"/>
              </a:solidFill>
            </a:endParaRPr>
          </a:p>
        </p:txBody>
      </p:sp>
      <p:sp>
        <p:nvSpPr>
          <p:cNvPr id="179" name="Прямоугольник 178"/>
          <p:cNvSpPr/>
          <p:nvPr/>
        </p:nvSpPr>
        <p:spPr>
          <a:xfrm>
            <a:off x="10363972" y="1856750"/>
            <a:ext cx="1777769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Средняя (3 класс) пожарная опасность </a:t>
            </a:r>
          </a:p>
        </p:txBody>
      </p:sp>
      <p:sp>
        <p:nvSpPr>
          <p:cNvPr id="183" name="Прямоугольник 182"/>
          <p:cNvSpPr>
            <a:spLocks noChangeAspect="1"/>
          </p:cNvSpPr>
          <p:nvPr/>
        </p:nvSpPr>
        <p:spPr>
          <a:xfrm>
            <a:off x="9980919" y="2553308"/>
            <a:ext cx="285713" cy="207481"/>
          </a:xfrm>
          <a:prstGeom prst="rect">
            <a:avLst/>
          </a:prstGeom>
          <a:solidFill>
            <a:srgbClr val="007A37">
              <a:alpha val="67843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437" tIns="38720" rIns="77437" bIns="3872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85" name="Прямоугольник 184"/>
          <p:cNvSpPr/>
          <p:nvPr/>
        </p:nvSpPr>
        <p:spPr>
          <a:xfrm>
            <a:off x="10361851" y="2542710"/>
            <a:ext cx="169523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Пожарная опасность лесов отсутствует</a:t>
            </a:r>
          </a:p>
        </p:txBody>
      </p:sp>
      <p:grpSp>
        <p:nvGrpSpPr>
          <p:cNvPr id="17425" name="Группа 101"/>
          <p:cNvGrpSpPr>
            <a:grpSpLocks/>
          </p:cNvGrpSpPr>
          <p:nvPr/>
        </p:nvGrpSpPr>
        <p:grpSpPr bwMode="auto">
          <a:xfrm>
            <a:off x="9841222" y="2057900"/>
            <a:ext cx="2215862" cy="4653511"/>
            <a:chOff x="487379" y="7592966"/>
            <a:chExt cx="5186018" cy="2614951"/>
          </a:xfrm>
        </p:grpSpPr>
        <p:sp>
          <p:nvSpPr>
            <p:cNvPr id="113" name="Прямоугольник 112"/>
            <p:cNvSpPr/>
            <p:nvPr/>
          </p:nvSpPr>
          <p:spPr>
            <a:xfrm>
              <a:off x="536911" y="8098587"/>
              <a:ext cx="5136486" cy="210933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74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23456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1pPr>
              <a:lvl2pPr marL="742950" indent="-28575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2pPr>
              <a:lvl3pPr marL="11430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3pPr>
              <a:lvl4pPr marL="16002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4pPr>
              <a:lvl5pPr marL="2057400" indent="-228600" defTabSz="1114425" eaLnBrk="0" hangingPunct="0"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b="1">
                  <a:solidFill>
                    <a:schemeClr val="tx1"/>
                  </a:solidFill>
                  <a:latin typeface="Arial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endParaRPr>
            </a:p>
          </p:txBody>
        </p:sp>
      </p:grpSp>
      <p:sp>
        <p:nvSpPr>
          <p:cNvPr id="115" name="Прямоугольник 4"/>
          <p:cNvSpPr>
            <a:spLocks noChangeArrowheads="1"/>
          </p:cNvSpPr>
          <p:nvPr/>
        </p:nvSpPr>
        <p:spPr bwMode="auto">
          <a:xfrm>
            <a:off x="9856042" y="2947085"/>
            <a:ext cx="2201047" cy="3764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296" tIns="35296" rIns="35296" bIns="35296">
            <a:spAutoFit/>
          </a:bodyPr>
          <a:lstStyle/>
          <a:p>
            <a:pPr algn="ctr">
              <a:defRPr/>
            </a:pPr>
            <a:r>
              <a:rPr lang="ru-RU" altLang="ru-RU" sz="1200" cap="all" dirty="0">
                <a:solidFill>
                  <a:srgbClr val="000000"/>
                </a:solidFill>
              </a:rPr>
              <a:t>В связи с нарушением требований безопасности при использовании открытого огня на землях сельскохозяйственного назначения и землях запаса существует вероятность возникновения природных пожаров, горения травы и мусора, термических аномалий, перехода огня на жилые дома, хозяйственные, садовые, дачные постройки, а также прилегающий лесной фонд.</a:t>
            </a:r>
          </a:p>
        </p:txBody>
      </p:sp>
      <p:sp>
        <p:nvSpPr>
          <p:cNvPr id="114" name="Заголовок 1"/>
          <p:cNvSpPr txBox="1">
            <a:spLocks/>
          </p:cNvSpPr>
          <p:nvPr/>
        </p:nvSpPr>
        <p:spPr>
          <a:xfrm>
            <a:off x="7429" y="6354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876" tIns="27427" rIns="54876" bIns="27427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altLang="ru-RU" dirty="0"/>
              <a:t>ПРОГНОЗИРУЕМЫЕ КЛАССЫ ПОЖАРНОЙ ОПАСНОСТИ ЛЕСОВ</a:t>
            </a:r>
          </a:p>
          <a:p>
            <a:r>
              <a:rPr lang="ru-RU" altLang="ru-RU" dirty="0"/>
              <a:t>НА ТЕРРИТОРИИ РЕСПУБЛИКИ ТАТАРСТАН</a:t>
            </a:r>
          </a:p>
        </p:txBody>
      </p:sp>
    </p:spTree>
    <p:extLst>
      <p:ext uri="{BB962C8B-B14F-4D97-AF65-F5344CB8AC3E}">
        <p14:creationId xmlns:p14="http://schemas.microsoft.com/office/powerpoint/2010/main" val="5909576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395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100" tIns="27038" rIns="54100" bIns="2703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9396" name="Группа 101"/>
          <p:cNvGrpSpPr>
            <a:grpSpLocks/>
          </p:cNvGrpSpPr>
          <p:nvPr/>
        </p:nvGrpSpPr>
        <p:grpSpPr bwMode="auto">
          <a:xfrm>
            <a:off x="9867938" y="789028"/>
            <a:ext cx="2216149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6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9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61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25" tIns="37722" rIns="75425" bIns="3772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78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138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96" y="146687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9405" name="Группа 234"/>
          <p:cNvGrpSpPr>
            <a:grpSpLocks/>
          </p:cNvGrpSpPr>
          <p:nvPr/>
        </p:nvGrpSpPr>
        <p:grpSpPr bwMode="auto">
          <a:xfrm>
            <a:off x="9867938" y="5772153"/>
            <a:ext cx="2216149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644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51"/>
            <a:ext cx="1916112" cy="7533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387" tIns="37700" rIns="75387" bIns="37700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9410" name="Группа 1"/>
          <p:cNvGrpSpPr>
            <a:grpSpLocks/>
          </p:cNvGrpSpPr>
          <p:nvPr/>
        </p:nvGrpSpPr>
        <p:grpSpPr bwMode="auto">
          <a:xfrm>
            <a:off x="395334" y="114465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54"/>
              <a:ext cx="54508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3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49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3" y="3773552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1"/>
              <a:ext cx="72542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6"/>
              <a:ext cx="656274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3" y="4493684"/>
              <a:ext cx="87593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4" y="2917644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6" y="3129931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1"/>
              <a:ext cx="75661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1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7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5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8"/>
              <a:ext cx="68474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1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66"/>
              <a:ext cx="1029157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42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9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802"/>
              <a:ext cx="840681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5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57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8" y="2811124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4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52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4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57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9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101"/>
              <a:ext cx="118915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8"/>
              <a:ext cx="11905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8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</p:grpSp>
      <p:sp>
        <p:nvSpPr>
          <p:cNvPr id="59411" name="Rectangle 58"/>
          <p:cNvSpPr>
            <a:spLocks noChangeArrowheads="1"/>
          </p:cNvSpPr>
          <p:nvPr/>
        </p:nvSpPr>
        <p:spPr bwMode="auto">
          <a:xfrm>
            <a:off x="455622" y="896961"/>
            <a:ext cx="9067801" cy="37381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5783" tIns="52900" rIns="105783" bIns="52900">
            <a:spAutoFit/>
          </a:bodyPr>
          <a:lstStyle/>
          <a:p>
            <a:pPr algn="ctr" defTabSz="1029169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</a:t>
            </a:r>
            <a:r>
              <a:rPr lang="ru-RU" altLang="ru-RU" sz="1700" b="1" dirty="0">
                <a:solidFill>
                  <a:srgbClr val="000000"/>
                </a:solidFill>
              </a:rPr>
              <a:t>погибло </a:t>
            </a:r>
            <a:r>
              <a:rPr lang="ru-RU" altLang="ru-RU" sz="1700" b="1" dirty="0">
                <a:solidFill>
                  <a:srgbClr val="FF0000"/>
                </a:solidFill>
              </a:rPr>
              <a:t>65 </a:t>
            </a:r>
            <a:r>
              <a:rPr lang="ru-RU" altLang="ru-RU" sz="1700" b="1" dirty="0">
                <a:solidFill>
                  <a:srgbClr val="000000"/>
                </a:solidFill>
              </a:rPr>
              <a:t>человек.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9412" name="Группа 101"/>
          <p:cNvGrpSpPr>
            <a:grpSpLocks/>
          </p:cNvGrpSpPr>
          <p:nvPr/>
        </p:nvGrpSpPr>
        <p:grpSpPr bwMode="auto">
          <a:xfrm>
            <a:off x="9867938" y="2446414"/>
            <a:ext cx="2216149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13" name="Прямоугольник 4"/>
          <p:cNvSpPr>
            <a:spLocks noChangeArrowheads="1"/>
          </p:cNvSpPr>
          <p:nvPr/>
        </p:nvSpPr>
        <p:spPr bwMode="auto">
          <a:xfrm>
            <a:off x="9932990" y="2784502"/>
            <a:ext cx="2038352" cy="2471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262" tIns="35262" rIns="35262" bIns="3526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76" y="2819542"/>
            <a:ext cx="374333" cy="336387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19/0</a:t>
            </a: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3" y="363397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25" y="399160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5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106818" y="304879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6" y="558830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301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9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1" y="2794841"/>
            <a:ext cx="404857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80" y="422876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9" y="456396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 flipH="1">
            <a:off x="6887556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r>
              <a:rPr lang="ru-RU" sz="1100" b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>
          <a:xfrm flipH="1">
            <a:off x="7891192" y="471945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>
          <a:xfrm flipH="1">
            <a:off x="5866326" y="36296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 flipH="1">
            <a:off x="6781007" y="5384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>
          <a:xfrm flipH="1">
            <a:off x="1586097" y="371692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>
          <a:xfrm flipH="1">
            <a:off x="8305005" y="6146566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8116980" y="395525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2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2000" fill="hold"/>
                                        <p:tgtEl>
                                          <p:spTgt spid="1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4" dur="2000"/>
                                        <p:tgtEl>
                                          <p:spTgt spid="1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7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8" dur="2000" fill="hold"/>
                                        <p:tgtEl>
                                          <p:spTgt spid="1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9" dur="2000"/>
                                        <p:tgtEl>
                                          <p:spTgt spid="1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2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2000" fill="hold"/>
                                        <p:tgtEl>
                                          <p:spTgt spid="1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4" dur="2000"/>
                                        <p:tgtEl>
                                          <p:spTgt spid="1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7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8" dur="2000" fill="hold"/>
                                        <p:tgtEl>
                                          <p:spTgt spid="1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89" dur="2000"/>
                                        <p:tgtEl>
                                          <p:spTgt spid="1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2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3" dur="2000" fill="hold"/>
                                        <p:tgtEl>
                                          <p:spTgt spid="13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4" dur="2000"/>
                                        <p:tgtEl>
                                          <p:spTgt spid="1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9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1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9" dur="2000"/>
                                        <p:tgtEl>
                                          <p:spTgt spid="1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02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3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4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100" tIns="27038" rIns="54100" bIns="2703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(ПОКАЗАТЕЛИ СТАТИСТИЧЕСКИХ ДАННЫХ СВЯЗАННЫХ С ПРОВЕДЕНИЕМ ПОИСКОВЫХ РАБОТ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В ПРИРОДНОЙ СРЕДЕ ЗА 2022 г.)</a:t>
            </a: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96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387" tIns="37700" rIns="75387" bIns="3770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92" y="3722810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140" y="2738066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736" y="3089515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942" y="1524487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545" y="1723471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660" y="2482327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201" y="1467756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5051" y="401752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293" y="2776654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4031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3010" y="206542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557" y="1586422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964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471" tIns="37736" rIns="75471" bIns="37736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74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57" y="1460047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911" y="1993680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6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211" y="2669723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51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98" y="3680149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78" y="468027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94" y="2796690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60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91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122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95" y="371032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64" y="3850015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115" y="3208668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9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27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122" y="2668915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8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81" y="2946727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91" y="4087501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7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87" y="4151256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3" y="4390803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6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95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32" y="2644351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5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52" y="4910341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96" y="4790896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172" y="1768150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519" y="282292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72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529" y="3637267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4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23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301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109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92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15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241" y="4910335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78" y="4954224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6" y="5234313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76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63" y="2197423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322" y="3832810"/>
            <a:ext cx="7080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9003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86" y="432151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65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41" y="3376919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416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8" y="2560962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9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95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5471" tIns="37736" rIns="75471" bIns="37736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94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46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902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92" y="1747649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6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32" y="2791410"/>
            <a:ext cx="148272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11" y="3016549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9001" y="5122643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38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64" y="1903739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89" y="3560316"/>
            <a:ext cx="127317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56446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37" y="5826474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83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5" y="3836536"/>
            <a:ext cx="86994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170" y="2978059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24" name="Группа 101"/>
          <p:cNvGrpSpPr>
            <a:grpSpLocks/>
          </p:cNvGrpSpPr>
          <p:nvPr/>
        </p:nvGrpSpPr>
        <p:grpSpPr bwMode="auto">
          <a:xfrm>
            <a:off x="9867900" y="2449578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2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25" name="Прямоугольник 4"/>
          <p:cNvSpPr>
            <a:spLocks noChangeArrowheads="1"/>
          </p:cNvSpPr>
          <p:nvPr/>
        </p:nvSpPr>
        <p:spPr bwMode="auto">
          <a:xfrm>
            <a:off x="9932995" y="2817856"/>
            <a:ext cx="2151061" cy="173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262" tIns="35262" rIns="35262" bIns="3526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1626" name="Группа 101"/>
          <p:cNvGrpSpPr>
            <a:grpSpLocks/>
          </p:cNvGrpSpPr>
          <p:nvPr/>
        </p:nvGrpSpPr>
        <p:grpSpPr bwMode="auto">
          <a:xfrm>
            <a:off x="9867943" y="78902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6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9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61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25" tIns="37722" rIns="75425" bIns="3772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78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138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96" y="146687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1635" name="Группа 2"/>
          <p:cNvGrpSpPr>
            <a:grpSpLocks/>
          </p:cNvGrpSpPr>
          <p:nvPr/>
        </p:nvGrpSpPr>
        <p:grpSpPr bwMode="auto">
          <a:xfrm>
            <a:off x="9867943" y="5080027"/>
            <a:ext cx="2263775" cy="1627187"/>
            <a:chOff x="9867900" y="788987"/>
            <a:chExt cx="2263775" cy="1627360"/>
          </a:xfrm>
        </p:grpSpPr>
        <p:grpSp>
          <p:nvGrpSpPr>
            <p:cNvPr id="61642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61648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pitchFamily="34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810"/>
              <a:ext cx="1674812" cy="692571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algn="just" defTabSz="766691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2022 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781" y="2230551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895" y="402095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>
          <a:xfrm>
            <a:off x="2141447" y="3265512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44" tIns="27311" rIns="54644" bIns="27311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ПОСЕЩЕНИЕМ СПЕЛЕОЛОГИЧЕСКИХ ОБЪЕКТОВ )  </a:t>
            </a:r>
          </a:p>
        </p:txBody>
      </p:sp>
      <p:sp>
        <p:nvSpPr>
          <p:cNvPr id="4198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76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1" tIns="38094" rIns="76171" bIns="38094"/>
          <a:lstStyle/>
          <a:p>
            <a:endParaRPr lang="ru-RU" altLang="ru-RU" smtClean="0">
              <a:solidFill>
                <a:srgbClr val="0070C0"/>
              </a:solidFill>
              <a:cs typeface="Arial" charset="0"/>
            </a:endParaRPr>
          </a:p>
        </p:txBody>
      </p:sp>
      <p:pic>
        <p:nvPicPr>
          <p:cNvPr id="4198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40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0" y="2737986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4" y="3089423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52" y="1524404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9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66" y="1723443"/>
            <a:ext cx="1694035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9" y="2482225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7" y="1467708"/>
            <a:ext cx="1046716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7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8" y="401743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59" y="277658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4" y="443313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30" y="206534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52" y="1586374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8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61" y="1460019"/>
            <a:ext cx="86994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8" y="1993672"/>
            <a:ext cx="638176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76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8" y="266969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4" y="2530247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82" y="3680134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50" y="468025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81" y="2796690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65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3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1" tIns="38102" rIns="76191" bIns="38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7026" y="2966419"/>
            <a:ext cx="1465379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48" y="3710304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56" y="3849999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8" y="3208656"/>
            <a:ext cx="12731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7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9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103" y="2668899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27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10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51" y="408746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60"/>
            <a:ext cx="1009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47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0799"/>
            <a:ext cx="869948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6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9" y="4138872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2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79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87" y="4910258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76" y="4790887"/>
            <a:ext cx="1223899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96" y="176813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72" y="2822892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8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88" y="3637267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40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34" y="4357207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6" y="4277076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194" y="4452136"/>
            <a:ext cx="892284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4" y="4621515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3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55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409" y="495418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8" y="5234301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4" y="543667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1" y="2197403"/>
            <a:ext cx="963612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8" y="3840466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36" y="4138917"/>
            <a:ext cx="1087630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3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4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725" y="3376919"/>
            <a:ext cx="63658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86" y="271064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4" y="2560950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58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5" tIns="38130" rIns="76255" bIns="38130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7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82" y="4927918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60" y="3407886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71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6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9" y="2799070"/>
            <a:ext cx="148272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4" y="3158639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81" y="5122639"/>
            <a:ext cx="741361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26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37" y="1903727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7" y="3552601"/>
            <a:ext cx="127317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34" y="4448741"/>
            <a:ext cx="628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200" y="5826442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92" y="2187371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8018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80" y="375306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75" y="487773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406" y="2199660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400" y="401882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84" y="467037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09" y="3828823"/>
            <a:ext cx="86994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74" y="4099716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42183" name="Группа 101"/>
          <p:cNvGrpSpPr>
            <a:grpSpLocks/>
          </p:cNvGrpSpPr>
          <p:nvPr/>
        </p:nvGrpSpPr>
        <p:grpSpPr bwMode="auto">
          <a:xfrm>
            <a:off x="9867900" y="2449552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20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42184" name="Прямоугольник 4"/>
          <p:cNvSpPr>
            <a:spLocks noChangeArrowheads="1"/>
          </p:cNvSpPr>
          <p:nvPr/>
        </p:nvSpPr>
        <p:spPr bwMode="auto">
          <a:xfrm>
            <a:off x="9932995" y="2817835"/>
            <a:ext cx="2151061" cy="17340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42" tIns="35642" rIns="35642" bIns="35642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42185" name="Группа 2"/>
          <p:cNvGrpSpPr>
            <a:grpSpLocks/>
          </p:cNvGrpSpPr>
          <p:nvPr/>
        </p:nvGrpSpPr>
        <p:grpSpPr bwMode="auto">
          <a:xfrm>
            <a:off x="9867911" y="5080011"/>
            <a:ext cx="2263775" cy="1627187"/>
            <a:chOff x="9867900" y="788987"/>
            <a:chExt cx="2263775" cy="1627360"/>
          </a:xfrm>
        </p:grpSpPr>
        <p:grpSp>
          <p:nvGrpSpPr>
            <p:cNvPr id="42197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19" name="Прямоугольник 118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42207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6" name="Прямоугольник 125"/>
            <p:cNvSpPr/>
            <p:nvPr/>
          </p:nvSpPr>
          <p:spPr>
            <a:xfrm>
              <a:off x="10510838" y="1238297"/>
              <a:ext cx="1573211" cy="574710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815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</a:t>
              </a:r>
              <a:r>
                <a:rPr lang="ru-RU" sz="900" kern="0" dirty="0" err="1">
                  <a:solidFill>
                    <a:prstClr val="black"/>
                  </a:solidFill>
                  <a:cs typeface="Times New Roman" pitchFamily="18" charset="0"/>
                </a:rPr>
                <a:t>г.г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.</a:t>
              </a:r>
            </a:p>
          </p:txBody>
        </p:sp>
        <p:sp>
          <p:nvSpPr>
            <p:cNvPr id="42199" name="Прямоугольник 131"/>
            <p:cNvSpPr>
              <a:spLocks noChangeArrowheads="1"/>
            </p:cNvSpPr>
            <p:nvPr/>
          </p:nvSpPr>
          <p:spPr bwMode="auto">
            <a:xfrm>
              <a:off x="10544967" y="1926431"/>
              <a:ext cx="1573214" cy="4310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53" name="Овал 152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54" name="Овал 153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grpSp>
        <p:nvGrpSpPr>
          <p:cNvPr id="42186" name="Группа 101"/>
          <p:cNvGrpSpPr>
            <a:grpSpLocks/>
          </p:cNvGrpSpPr>
          <p:nvPr/>
        </p:nvGrpSpPr>
        <p:grpSpPr bwMode="auto">
          <a:xfrm>
            <a:off x="9867911" y="789003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4219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20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1" tIns="38102" rIns="76191" bIns="38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7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41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1" tIns="38102" rIns="76191" bIns="38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20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4" rIns="76211" bIns="3811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5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815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90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1" tIns="38102" rIns="76191" bIns="381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47" y="146685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3506131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246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4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2467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100" tIns="27038" rIns="54100" bIns="2703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246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96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387" tIns="37700" rIns="75387" bIns="3770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2469" name="Группа 1"/>
          <p:cNvGrpSpPr>
            <a:grpSpLocks/>
          </p:cNvGrpSpPr>
          <p:nvPr/>
        </p:nvGrpSpPr>
        <p:grpSpPr bwMode="auto">
          <a:xfrm>
            <a:off x="346078" y="114465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657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grpSp>
          <p:nvGrpSpPr>
            <p:cNvPr id="62497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5" y="1461021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8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1" y="2458129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1" y="2670844"/>
                <a:ext cx="78881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6" y="2598382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3" y="3681880"/>
                <a:ext cx="64078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0"/>
                <a:ext cx="90956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3" y="2797718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8" y="3711252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68"/>
                <a:ext cx="108485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6" y="3210010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3" y="3837337"/>
                <a:ext cx="10731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7" y="2661811"/>
                <a:ext cx="91540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6" y="4515227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2" y="4398933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9" y="4252218"/>
                <a:ext cx="15328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6" y="2824773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101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9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1" y="5077355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6" y="4358709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4" y="4621731"/>
                <a:ext cx="144517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7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3" y="3841999"/>
                <a:ext cx="78491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6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7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8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9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32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6" y="1751409"/>
                <a:ext cx="958254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4" y="2791766"/>
                <a:ext cx="18269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174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16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31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0" y="4063222"/>
                <a:ext cx="156787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11" y="4457730"/>
                <a:ext cx="77322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30" y="5820960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6577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2470" name="Группа 101"/>
          <p:cNvGrpSpPr>
            <a:grpSpLocks/>
          </p:cNvGrpSpPr>
          <p:nvPr/>
        </p:nvGrpSpPr>
        <p:grpSpPr bwMode="auto">
          <a:xfrm>
            <a:off x="9867938" y="789028"/>
            <a:ext cx="2216149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6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9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61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25" tIns="37722" rIns="75425" bIns="3772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78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138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96" y="146687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2479" name="Группа 101"/>
          <p:cNvGrpSpPr>
            <a:grpSpLocks/>
          </p:cNvGrpSpPr>
          <p:nvPr/>
        </p:nvGrpSpPr>
        <p:grpSpPr bwMode="auto">
          <a:xfrm>
            <a:off x="9818697" y="2446365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9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480" name="Прямоугольник 6"/>
          <p:cNvSpPr>
            <a:spLocks noChangeArrowheads="1"/>
          </p:cNvSpPr>
          <p:nvPr/>
        </p:nvSpPr>
        <p:spPr bwMode="auto">
          <a:xfrm>
            <a:off x="9875902" y="2895649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620" tIns="44806" rIns="89620" bIns="4480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99" y="5290690"/>
            <a:ext cx="741361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657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Бугульма</a:t>
            </a:r>
          </a:p>
        </p:txBody>
      </p:sp>
      <p:grpSp>
        <p:nvGrpSpPr>
          <p:cNvPr id="62482" name="Группа 234"/>
          <p:cNvGrpSpPr>
            <a:grpSpLocks/>
          </p:cNvGrpSpPr>
          <p:nvPr/>
        </p:nvGrpSpPr>
        <p:grpSpPr bwMode="auto">
          <a:xfrm>
            <a:off x="9867938" y="5772153"/>
            <a:ext cx="2216149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488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6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83"/>
            <a:ext cx="1916112" cy="6511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659" tIns="37836" rIns="75659" bIns="37836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3491" name="Группа 101"/>
          <p:cNvGrpSpPr>
            <a:grpSpLocks/>
          </p:cNvGrpSpPr>
          <p:nvPr/>
        </p:nvGrpSpPr>
        <p:grpSpPr bwMode="auto">
          <a:xfrm>
            <a:off x="9861589" y="2393967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710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492" name="Заголовок 1"/>
          <p:cNvSpPr txBox="1">
            <a:spLocks/>
          </p:cNvSpPr>
          <p:nvPr/>
        </p:nvSpPr>
        <p:spPr bwMode="auto">
          <a:xfrm>
            <a:off x="-11113" y="1604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100" tIns="27038" rIns="54100" bIns="2703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349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96" y="-103173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543" tIns="37780" rIns="75543" bIns="3778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5" name="Группа 101"/>
          <p:cNvGrpSpPr>
            <a:grpSpLocks/>
          </p:cNvGrpSpPr>
          <p:nvPr/>
        </p:nvGrpSpPr>
        <p:grpSpPr bwMode="auto">
          <a:xfrm>
            <a:off x="9867943" y="789028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6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9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93" y="206694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2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61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25" tIns="37722" rIns="75425" bIns="3772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5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5782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138" y="1495443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5409" tIns="37708" rIns="75409" bIns="3770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96" y="146687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4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23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3505" name="Прямоугольник 237"/>
          <p:cNvSpPr>
            <a:spLocks noChangeArrowheads="1"/>
          </p:cNvSpPr>
          <p:nvPr/>
        </p:nvSpPr>
        <p:spPr bwMode="auto">
          <a:xfrm>
            <a:off x="10210840" y="6045238"/>
            <a:ext cx="2132013" cy="5840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5387" tIns="37700" rIns="75387" bIns="37700">
            <a:spAutoFit/>
          </a:bodyPr>
          <a:lstStyle/>
          <a:p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904413" y="2516225"/>
            <a:ext cx="2214562" cy="322994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89620" tIns="44806" rIns="89620" bIns="44806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grpSp>
        <p:nvGrpSpPr>
          <p:cNvPr id="2" name="Группа 1"/>
          <p:cNvGrpSpPr/>
          <p:nvPr/>
        </p:nvGrpSpPr>
        <p:grpSpPr>
          <a:xfrm>
            <a:off x="360364" y="811215"/>
            <a:ext cx="9315450" cy="5884862"/>
            <a:chOff x="360364" y="811215"/>
            <a:chExt cx="9315450" cy="5884862"/>
          </a:xfrm>
        </p:grpSpPr>
        <p:pic>
          <p:nvPicPr>
            <p:cNvPr id="63490" name="Picture 2"/>
            <p:cNvPicPr>
              <a:picLocks noChangeAspect="1" noChangeArrowheads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0364" y="811215"/>
              <a:ext cx="9315450" cy="5884862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44" name="Полилиния 243"/>
            <p:cNvSpPr/>
            <p:nvPr/>
          </p:nvSpPr>
          <p:spPr bwMode="auto">
            <a:xfrm>
              <a:off x="3463227" y="3748626"/>
              <a:ext cx="1295856" cy="112410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 bwMode="auto">
            <a:xfrm>
              <a:off x="6551189" y="2765812"/>
              <a:ext cx="1216297" cy="985053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 bwMode="auto">
            <a:xfrm>
              <a:off x="5373825" y="3116473"/>
              <a:ext cx="1348667" cy="121137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 bwMode="auto">
            <a:xfrm>
              <a:off x="7347271" y="1515738"/>
              <a:ext cx="1358670" cy="1319452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 bwMode="auto">
            <a:xfrm>
              <a:off x="983405" y="3479259"/>
              <a:ext cx="1253929" cy="688949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2" name="Полилиния 251"/>
            <p:cNvSpPr/>
            <p:nvPr/>
          </p:nvSpPr>
          <p:spPr bwMode="auto">
            <a:xfrm>
              <a:off x="4479271" y="1753429"/>
              <a:ext cx="1691060" cy="1011995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3" name="Полилиния 252"/>
            <p:cNvSpPr/>
            <p:nvPr/>
          </p:nvSpPr>
          <p:spPr bwMode="auto">
            <a:xfrm>
              <a:off x="6449849" y="2369114"/>
              <a:ext cx="1253907" cy="624723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4" name="Полилиния 253"/>
            <p:cNvSpPr/>
            <p:nvPr/>
          </p:nvSpPr>
          <p:spPr bwMode="auto">
            <a:xfrm>
              <a:off x="3982117" y="2510537"/>
              <a:ext cx="838946" cy="78479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5" name="Полилиния 254"/>
            <p:cNvSpPr/>
            <p:nvPr/>
          </p:nvSpPr>
          <p:spPr bwMode="auto">
            <a:xfrm>
              <a:off x="3396899" y="1498205"/>
              <a:ext cx="1044878" cy="1244802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 bwMode="auto">
            <a:xfrm>
              <a:off x="1470371" y="2429735"/>
              <a:ext cx="1455006" cy="111431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 bwMode="auto">
            <a:xfrm>
              <a:off x="5124514" y="4042583"/>
              <a:ext cx="984181" cy="839296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 bwMode="auto">
            <a:xfrm>
              <a:off x="8333144" y="2738271"/>
              <a:ext cx="1242656" cy="110506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 bwMode="auto">
            <a:xfrm>
              <a:off x="6215880" y="3531635"/>
              <a:ext cx="1030197" cy="97181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3" name="Полилиния 262"/>
            <p:cNvSpPr/>
            <p:nvPr/>
          </p:nvSpPr>
          <p:spPr bwMode="auto">
            <a:xfrm>
              <a:off x="4664462" y="4457467"/>
              <a:ext cx="993755" cy="863572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4" name="Полилиния 263"/>
            <p:cNvSpPr/>
            <p:nvPr/>
          </p:nvSpPr>
          <p:spPr bwMode="auto">
            <a:xfrm>
              <a:off x="4214197" y="2094591"/>
              <a:ext cx="888859" cy="92788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5" name="Полилиния 264"/>
            <p:cNvSpPr/>
            <p:nvPr/>
          </p:nvSpPr>
          <p:spPr bwMode="auto">
            <a:xfrm>
              <a:off x="2967868" y="1616605"/>
              <a:ext cx="685164" cy="763111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6" name="Полилиния 265"/>
            <p:cNvSpPr/>
            <p:nvPr/>
          </p:nvSpPr>
          <p:spPr bwMode="auto">
            <a:xfrm>
              <a:off x="2026593" y="2932359"/>
              <a:ext cx="819856" cy="101526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8" name="Полилиния 267"/>
            <p:cNvSpPr/>
            <p:nvPr/>
          </p:nvSpPr>
          <p:spPr bwMode="auto">
            <a:xfrm>
              <a:off x="3053815" y="2696739"/>
              <a:ext cx="1250790" cy="675715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 bwMode="auto">
            <a:xfrm>
              <a:off x="7375525" y="1490181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 bwMode="auto">
            <a:xfrm>
              <a:off x="4735512" y="2031517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 bwMode="auto">
            <a:xfrm>
              <a:off x="6469063" y="2484771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 bwMode="auto">
            <a:xfrm>
              <a:off x="3962401" y="2697473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 bwMode="auto">
            <a:xfrm>
              <a:off x="1544638" y="2558023"/>
              <a:ext cx="96361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 bwMode="auto">
            <a:xfrm>
              <a:off x="6510337" y="3705558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 bwMode="auto">
            <a:xfrm>
              <a:off x="4760913" y="4644540"/>
              <a:ext cx="73977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 bwMode="auto">
            <a:xfrm>
              <a:off x="3403601" y="2823699"/>
              <a:ext cx="735014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 bwMode="auto">
            <a:xfrm>
              <a:off x="4395294" y="3606687"/>
              <a:ext cx="1274083" cy="91132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0" name="Полилиния 299"/>
            <p:cNvSpPr/>
            <p:nvPr/>
          </p:nvSpPr>
          <p:spPr bwMode="auto">
            <a:xfrm>
              <a:off x="2340782" y="3531999"/>
              <a:ext cx="904402" cy="939450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1" name="Полилиния 300"/>
            <p:cNvSpPr/>
            <p:nvPr/>
          </p:nvSpPr>
          <p:spPr bwMode="auto">
            <a:xfrm>
              <a:off x="3679212" y="2993830"/>
              <a:ext cx="1462804" cy="89497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 bwMode="auto">
            <a:xfrm>
              <a:off x="4478339" y="3736494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 bwMode="auto">
            <a:xfrm>
              <a:off x="3665537" y="3875397"/>
              <a:ext cx="8778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 bwMode="auto">
            <a:xfrm>
              <a:off x="3922712" y="3235638"/>
              <a:ext cx="1271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 bwMode="auto">
            <a:xfrm>
              <a:off x="7096837" y="3554536"/>
              <a:ext cx="780561" cy="1008850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 bwMode="auto">
            <a:xfrm>
              <a:off x="7051675" y="3861903"/>
              <a:ext cx="868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 bwMode="auto">
            <a:xfrm>
              <a:off x="5901021" y="2617326"/>
              <a:ext cx="1171308" cy="796176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 bwMode="auto">
            <a:xfrm>
              <a:off x="5978523" y="2696683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 bwMode="auto">
            <a:xfrm>
              <a:off x="4840803" y="2451557"/>
              <a:ext cx="1267882" cy="1271723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 bwMode="auto">
            <a:xfrm>
              <a:off x="5194301" y="2973720"/>
              <a:ext cx="7635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 bwMode="auto">
            <a:xfrm>
              <a:off x="5885274" y="4112540"/>
              <a:ext cx="1738720" cy="1073882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 bwMode="auto">
            <a:xfrm>
              <a:off x="6411914" y="4536836"/>
              <a:ext cx="100806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 bwMode="auto">
            <a:xfrm>
              <a:off x="7552412" y="4176193"/>
              <a:ext cx="1292764" cy="1079729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 bwMode="auto">
            <a:xfrm>
              <a:off x="7681913" y="4421499"/>
              <a:ext cx="8667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 bwMode="auto">
            <a:xfrm>
              <a:off x="5143500" y="4284182"/>
              <a:ext cx="10715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 bwMode="auto">
            <a:xfrm>
              <a:off x="2549722" y="4093292"/>
              <a:ext cx="1246038" cy="1381436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7" name="Полилиния 316"/>
            <p:cNvSpPr/>
            <p:nvPr/>
          </p:nvSpPr>
          <p:spPr bwMode="auto">
            <a:xfrm>
              <a:off x="7440650" y="2672413"/>
              <a:ext cx="1210067" cy="113701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8" name="Полилиния 317"/>
            <p:cNvSpPr/>
            <p:nvPr/>
          </p:nvSpPr>
          <p:spPr bwMode="auto">
            <a:xfrm>
              <a:off x="7773222" y="3553374"/>
              <a:ext cx="1247979" cy="845185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19" name="Полилиния 318"/>
            <p:cNvSpPr/>
            <p:nvPr/>
          </p:nvSpPr>
          <p:spPr bwMode="auto">
            <a:xfrm>
              <a:off x="8053600" y="4922930"/>
              <a:ext cx="770948" cy="662087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0" name="Полилиния 319"/>
            <p:cNvSpPr/>
            <p:nvPr/>
          </p:nvSpPr>
          <p:spPr bwMode="auto">
            <a:xfrm>
              <a:off x="425450" y="4772736"/>
              <a:ext cx="1128652" cy="825322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1" name="Полилиния 320"/>
            <p:cNvSpPr/>
            <p:nvPr/>
          </p:nvSpPr>
          <p:spPr bwMode="auto">
            <a:xfrm>
              <a:off x="2552244" y="1798012"/>
              <a:ext cx="1218261" cy="1263359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 bwMode="auto">
            <a:xfrm>
              <a:off x="8542338" y="2849875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 bwMode="auto">
            <a:xfrm>
              <a:off x="7661275" y="3016578"/>
              <a:ext cx="8810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 bwMode="auto">
            <a:xfrm>
              <a:off x="8032750" y="3662691"/>
              <a:ext cx="879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 bwMode="auto">
            <a:xfrm>
              <a:off x="8177213" y="5098590"/>
              <a:ext cx="520699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 bwMode="auto">
            <a:xfrm>
              <a:off x="2941638" y="4371738"/>
              <a:ext cx="635000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 bwMode="auto">
            <a:xfrm>
              <a:off x="4220733" y="4821084"/>
              <a:ext cx="1315570" cy="1131003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8" name="Полилиния 327"/>
            <p:cNvSpPr/>
            <p:nvPr/>
          </p:nvSpPr>
          <p:spPr bwMode="auto">
            <a:xfrm rot="21340596">
              <a:off x="1710670" y="4301725"/>
              <a:ext cx="1045019" cy="109206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29" name="Полилиния 328"/>
            <p:cNvSpPr/>
            <p:nvPr/>
          </p:nvSpPr>
          <p:spPr bwMode="auto">
            <a:xfrm>
              <a:off x="3464739" y="4476414"/>
              <a:ext cx="890715" cy="1136299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 bwMode="auto">
            <a:xfrm>
              <a:off x="3532189" y="4545310"/>
              <a:ext cx="1169986" cy="36933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 bwMode="auto">
            <a:xfrm>
              <a:off x="5392704" y="4699448"/>
              <a:ext cx="1141373" cy="787435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2" name="Полилиния 331"/>
            <p:cNvSpPr/>
            <p:nvPr/>
          </p:nvSpPr>
          <p:spPr bwMode="auto">
            <a:xfrm>
              <a:off x="6269763" y="4933577"/>
              <a:ext cx="1339373" cy="997214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3" name="Полилиния 332"/>
            <p:cNvSpPr/>
            <p:nvPr/>
          </p:nvSpPr>
          <p:spPr bwMode="auto">
            <a:xfrm>
              <a:off x="7298231" y="4967627"/>
              <a:ext cx="906191" cy="106041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 bwMode="auto">
            <a:xfrm>
              <a:off x="7439025" y="5257319"/>
              <a:ext cx="738188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 bwMode="auto">
            <a:xfrm>
              <a:off x="7920608" y="5410863"/>
              <a:ext cx="789607" cy="1202682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 bwMode="auto">
            <a:xfrm>
              <a:off x="2471738" y="2218293"/>
              <a:ext cx="120808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 bwMode="auto">
            <a:xfrm rot="21436068">
              <a:off x="1459409" y="3713860"/>
              <a:ext cx="1096516" cy="719742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 bwMode="auto">
            <a:xfrm>
              <a:off x="1844674" y="3865896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 bwMode="auto">
            <a:xfrm>
              <a:off x="1117038" y="4163777"/>
              <a:ext cx="1085720" cy="1025790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 bwMode="auto">
            <a:xfrm>
              <a:off x="1227138" y="4345294"/>
              <a:ext cx="636587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 bwMode="auto">
            <a:xfrm>
              <a:off x="2742360" y="3098751"/>
              <a:ext cx="1256606" cy="104765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 bwMode="auto">
            <a:xfrm>
              <a:off x="2984500" y="3395450"/>
              <a:ext cx="63500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 bwMode="auto">
            <a:xfrm>
              <a:off x="2550444" y="2738565"/>
              <a:ext cx="547632" cy="433341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 bwMode="auto">
            <a:xfrm>
              <a:off x="2640014" y="2581037"/>
              <a:ext cx="59372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 bwMode="auto">
            <a:xfrm>
              <a:off x="485774" y="4929520"/>
              <a:ext cx="1260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 bwMode="auto">
            <a:xfrm>
              <a:off x="3914977" y="1225753"/>
              <a:ext cx="906097" cy="89494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 bwMode="auto">
            <a:xfrm>
              <a:off x="4076700" y="1508434"/>
              <a:ext cx="67310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 bwMode="auto">
            <a:xfrm>
              <a:off x="5559424" y="4950931"/>
              <a:ext cx="88741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 bwMode="auto">
            <a:xfrm>
              <a:off x="5891213" y="3434072"/>
              <a:ext cx="1098550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 bwMode="auto">
            <a:xfrm>
              <a:off x="2886075" y="1777019"/>
              <a:ext cx="7778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 bwMode="auto">
            <a:xfrm>
              <a:off x="619125" y="3557896"/>
              <a:ext cx="1381126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 bwMode="auto">
            <a:xfrm>
              <a:off x="6746875" y="2825269"/>
              <a:ext cx="1479549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 bwMode="auto">
            <a:xfrm>
              <a:off x="2055813" y="3245407"/>
              <a:ext cx="1133475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 bwMode="auto">
            <a:xfrm>
              <a:off x="4219574" y="5152545"/>
              <a:ext cx="741363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 bwMode="auto">
            <a:xfrm>
              <a:off x="6384925" y="5207580"/>
              <a:ext cx="1008063" cy="18466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 bwMode="auto">
            <a:xfrm>
              <a:off x="3603625" y="1933094"/>
              <a:ext cx="4921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 bwMode="auto">
            <a:xfrm>
              <a:off x="2408238" y="4087328"/>
              <a:ext cx="1269999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 bwMode="auto">
            <a:xfrm>
              <a:off x="2092325" y="4480236"/>
              <a:ext cx="62547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 bwMode="auto">
            <a:xfrm>
              <a:off x="8145463" y="5848662"/>
              <a:ext cx="517525" cy="169277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 bwMode="auto">
            <a:xfrm>
              <a:off x="4164013" y="2215952"/>
              <a:ext cx="828675" cy="338554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4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63702" name="Rectangle 58"/>
            <p:cNvSpPr>
              <a:spLocks noChangeArrowheads="1"/>
            </p:cNvSpPr>
            <p:nvPr/>
          </p:nvSpPr>
          <p:spPr bwMode="auto">
            <a:xfrm>
              <a:off x="1549013" y="908069"/>
              <a:ext cx="7410478" cy="632396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38675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38675"/>
              <a:r>
                <a:rPr lang="ru-RU" altLang="ru-RU" sz="1700" b="1" dirty="0">
                  <a:solidFill>
                    <a:srgbClr val="FF0000"/>
                  </a:solidFill>
                </a:rPr>
                <a:t>25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 bwMode="auto">
            <a:xfrm>
              <a:off x="2650020" y="2938442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16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 bwMode="auto">
            <a:xfrm>
              <a:off x="3076419" y="358009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7" name="Овал 116"/>
            <p:cNvSpPr>
              <a:spLocks noChangeAspect="1"/>
            </p:cNvSpPr>
            <p:nvPr/>
          </p:nvSpPr>
          <p:spPr bwMode="auto">
            <a:xfrm>
              <a:off x="6888956" y="4720779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3</a:t>
              </a:r>
            </a:p>
          </p:txBody>
        </p:sp>
        <p:sp>
          <p:nvSpPr>
            <p:cNvPr id="118" name="Овал 117"/>
            <p:cNvSpPr>
              <a:spLocks noChangeAspect="1"/>
            </p:cNvSpPr>
            <p:nvPr/>
          </p:nvSpPr>
          <p:spPr bwMode="auto">
            <a:xfrm>
              <a:off x="3234800" y="2451537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9" name="Овал 118"/>
            <p:cNvSpPr>
              <a:spLocks noChangeAspect="1"/>
            </p:cNvSpPr>
            <p:nvPr/>
          </p:nvSpPr>
          <p:spPr bwMode="auto">
            <a:xfrm>
              <a:off x="1904207" y="2938421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0" name="Овал 119"/>
            <p:cNvSpPr>
              <a:spLocks noChangeAspect="1"/>
            </p:cNvSpPr>
            <p:nvPr/>
          </p:nvSpPr>
          <p:spPr bwMode="auto">
            <a:xfrm>
              <a:off x="4904464" y="4902575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21" name="Овал 120"/>
            <p:cNvSpPr>
              <a:spLocks noChangeAspect="1"/>
            </p:cNvSpPr>
            <p:nvPr/>
          </p:nvSpPr>
          <p:spPr bwMode="auto">
            <a:xfrm>
              <a:off x="8198795" y="5263860"/>
              <a:ext cx="397186" cy="338972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47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828" tIns="27403" rIns="54828" bIns="27403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3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363" tIns="38684" rIns="77363" bIns="38684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05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363" tIns="38684" rIns="77363" bIns="38684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742439" y="3211588"/>
            <a:ext cx="2337494" cy="1895085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2" tIns="45552" rIns="91122" bIns="45552"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  <a:latin typeface="+mn-lt"/>
                <a:cs typeface="+mn-cs"/>
              </a:rPr>
              <a:t>СУЩЕСТВУЮТ РИСКИ </a:t>
            </a:r>
            <a:r>
              <a:rPr lang="ru-RU" altLang="ru-RU" dirty="0" smtClean="0">
                <a:solidFill>
                  <a:srgbClr val="000000"/>
                </a:solidFill>
              </a:rPr>
              <a:t>ВОЗНИКНОВЕНИЯ СВЯЗАННЫХ С ЭКСПЛУАТАЦИЕЙ МАЛОМЕРНЫХ СУДОВ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pic>
        <p:nvPicPr>
          <p:cNvPr id="125" name="Picture 2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2529" y="839010"/>
            <a:ext cx="9509713" cy="5895717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6" name="Полилиния 125"/>
          <p:cNvSpPr/>
          <p:nvPr/>
        </p:nvSpPr>
        <p:spPr>
          <a:xfrm>
            <a:off x="6421767" y="2751619"/>
            <a:ext cx="1243787" cy="1024034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85" tIns="38444" rIns="76885" bIns="38444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27" name="Полилиния 126"/>
          <p:cNvSpPr/>
          <p:nvPr/>
        </p:nvSpPr>
        <p:spPr>
          <a:xfrm>
            <a:off x="5217717" y="3094131"/>
            <a:ext cx="1379148" cy="1259316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85" tIns="38444" rIns="76885" bIns="38444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3794642" y="2502102"/>
            <a:ext cx="857907" cy="815853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3" name="Полилиния 132"/>
          <p:cNvSpPr/>
          <p:nvPr/>
        </p:nvSpPr>
        <p:spPr>
          <a:xfrm>
            <a:off x="3186735" y="1513141"/>
            <a:ext cx="1068494" cy="1294064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4940918" y="3986104"/>
            <a:ext cx="1028363" cy="88625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078862" y="3499740"/>
            <a:ext cx="1053479" cy="1033198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37" name="Полилиния 136"/>
          <p:cNvSpPr/>
          <p:nvPr/>
        </p:nvSpPr>
        <p:spPr>
          <a:xfrm>
            <a:off x="4492404" y="4382564"/>
            <a:ext cx="1039069" cy="942263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195" name="Полилиния 194"/>
          <p:cNvSpPr/>
          <p:nvPr/>
        </p:nvSpPr>
        <p:spPr>
          <a:xfrm>
            <a:off x="4031968" y="2095733"/>
            <a:ext cx="908947" cy="96460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15" name="Полилиния 214"/>
          <p:cNvSpPr/>
          <p:nvPr/>
        </p:nvSpPr>
        <p:spPr>
          <a:xfrm>
            <a:off x="2757460" y="1628793"/>
            <a:ext cx="700649" cy="793309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26" name="Полилиния 225"/>
          <p:cNvSpPr/>
          <p:nvPr/>
        </p:nvSpPr>
        <p:spPr>
          <a:xfrm>
            <a:off x="1794888" y="2914256"/>
            <a:ext cx="838386" cy="105543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0" name="Полилиния 229"/>
          <p:cNvSpPr/>
          <p:nvPr/>
        </p:nvSpPr>
        <p:spPr>
          <a:xfrm>
            <a:off x="2878187" y="2684042"/>
            <a:ext cx="1279059" cy="70245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3" name="Прямоугольник 232"/>
          <p:cNvSpPr/>
          <p:nvPr/>
        </p:nvSpPr>
        <p:spPr>
          <a:xfrm>
            <a:off x="3773344" y="2667991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Тюлячи</a:t>
            </a:r>
          </a:p>
        </p:txBody>
      </p:sp>
      <p:sp>
        <p:nvSpPr>
          <p:cNvPr id="234" name="Прямоугольник 233"/>
          <p:cNvSpPr/>
          <p:nvPr/>
        </p:nvSpPr>
        <p:spPr>
          <a:xfrm>
            <a:off x="6346100" y="3681035"/>
            <a:ext cx="66508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Заинск</a:t>
            </a:r>
          </a:p>
        </p:txBody>
      </p:sp>
      <p:sp>
        <p:nvSpPr>
          <p:cNvPr id="235" name="Полилиния 234"/>
          <p:cNvSpPr/>
          <p:nvPr/>
        </p:nvSpPr>
        <p:spPr>
          <a:xfrm>
            <a:off x="4217139" y="3573098"/>
            <a:ext cx="1302878" cy="947382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85" tIns="38444" rIns="76885" bIns="38444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6" name="Полилиния 235"/>
          <p:cNvSpPr/>
          <p:nvPr/>
        </p:nvSpPr>
        <p:spPr>
          <a:xfrm>
            <a:off x="3264019" y="3711836"/>
            <a:ext cx="1325143" cy="116859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7" name="Полилиния 236"/>
          <p:cNvSpPr/>
          <p:nvPr/>
        </p:nvSpPr>
        <p:spPr>
          <a:xfrm>
            <a:off x="2116202" y="3500158"/>
            <a:ext cx="924844" cy="976626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8" name="Полилиния 237"/>
          <p:cNvSpPr/>
          <p:nvPr/>
        </p:nvSpPr>
        <p:spPr>
          <a:xfrm>
            <a:off x="3484900" y="2974401"/>
            <a:ext cx="1495865" cy="930387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39" name="Прямоугольник 238"/>
          <p:cNvSpPr/>
          <p:nvPr/>
        </p:nvSpPr>
        <p:spPr>
          <a:xfrm>
            <a:off x="4632251" y="3716475"/>
            <a:ext cx="89922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Чистополь</a:t>
            </a:r>
          </a:p>
        </p:txBody>
      </p:sp>
      <p:sp>
        <p:nvSpPr>
          <p:cNvPr id="240" name="Прямоугольник 239"/>
          <p:cNvSpPr/>
          <p:nvPr/>
        </p:nvSpPr>
        <p:spPr>
          <a:xfrm>
            <a:off x="3578205" y="3223001"/>
            <a:ext cx="1283072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Рыбная Слобода</a:t>
            </a:r>
          </a:p>
        </p:txBody>
      </p:sp>
      <p:sp>
        <p:nvSpPr>
          <p:cNvPr id="241" name="Полилиния 240"/>
          <p:cNvSpPr/>
          <p:nvPr/>
        </p:nvSpPr>
        <p:spPr>
          <a:xfrm>
            <a:off x="6979756" y="3522216"/>
            <a:ext cx="798201" cy="1048772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2" name="Полилиния 241"/>
          <p:cNvSpPr/>
          <p:nvPr/>
        </p:nvSpPr>
        <p:spPr>
          <a:xfrm>
            <a:off x="5740747" y="4067395"/>
            <a:ext cx="1778017" cy="1116378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3" name="Прямоугольник 242"/>
          <p:cNvSpPr/>
          <p:nvPr/>
        </p:nvSpPr>
        <p:spPr>
          <a:xfrm>
            <a:off x="4723606" y="4210432"/>
            <a:ext cx="12863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Новошешминск</a:t>
            </a:r>
          </a:p>
        </p:txBody>
      </p:sp>
      <p:sp>
        <p:nvSpPr>
          <p:cNvPr id="244" name="Полилиния 243"/>
          <p:cNvSpPr/>
          <p:nvPr/>
        </p:nvSpPr>
        <p:spPr>
          <a:xfrm>
            <a:off x="7331322" y="2660358"/>
            <a:ext cx="1237416" cy="1182010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5" name="Полилиния 244"/>
          <p:cNvSpPr/>
          <p:nvPr/>
        </p:nvSpPr>
        <p:spPr>
          <a:xfrm>
            <a:off x="7958047" y="4859136"/>
            <a:ext cx="788371" cy="688286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2332411" y="1806020"/>
            <a:ext cx="1245795" cy="1313353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4031968" y="4747007"/>
            <a:ext cx="1423141" cy="120691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3265558" y="4382564"/>
            <a:ext cx="910848" cy="1286020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49" name="Полилиния 248"/>
          <p:cNvSpPr/>
          <p:nvPr/>
        </p:nvSpPr>
        <p:spPr>
          <a:xfrm>
            <a:off x="5237018" y="4592010"/>
            <a:ext cx="1167169" cy="940806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2330592" y="2724903"/>
            <a:ext cx="560008" cy="450487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85" tIns="38444" rIns="76885" bIns="38444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1" name="Прямоугольник 250"/>
          <p:cNvSpPr/>
          <p:nvPr/>
        </p:nvSpPr>
        <p:spPr>
          <a:xfrm>
            <a:off x="5348873" y="4852965"/>
            <a:ext cx="90803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Черемшан</a:t>
            </a:r>
          </a:p>
        </p:txBody>
      </p:sp>
      <p:sp>
        <p:nvSpPr>
          <p:cNvPr id="252" name="Прямоугольник 251"/>
          <p:cNvSpPr/>
          <p:nvPr/>
        </p:nvSpPr>
        <p:spPr>
          <a:xfrm>
            <a:off x="6314700" y="4396566"/>
            <a:ext cx="10278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Альметьевск</a:t>
            </a:r>
          </a:p>
        </p:txBody>
      </p:sp>
      <p:sp>
        <p:nvSpPr>
          <p:cNvPr id="253" name="Прямоугольник 252"/>
          <p:cNvSpPr/>
          <p:nvPr/>
        </p:nvSpPr>
        <p:spPr>
          <a:xfrm>
            <a:off x="4136044" y="5176796"/>
            <a:ext cx="797568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Нурлат</a:t>
            </a:r>
          </a:p>
        </p:txBody>
      </p:sp>
      <p:sp>
        <p:nvSpPr>
          <p:cNvPr id="254" name="Прямоугольник 253"/>
          <p:cNvSpPr/>
          <p:nvPr/>
        </p:nvSpPr>
        <p:spPr>
          <a:xfrm>
            <a:off x="4499286" y="4516915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Аксубаево</a:t>
            </a:r>
          </a:p>
        </p:txBody>
      </p:sp>
      <p:sp>
        <p:nvSpPr>
          <p:cNvPr id="255" name="Полилиния 254"/>
          <p:cNvSpPr/>
          <p:nvPr/>
        </p:nvSpPr>
        <p:spPr>
          <a:xfrm>
            <a:off x="7293633" y="1540372"/>
            <a:ext cx="1334064" cy="1361108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6422277" y="2453340"/>
            <a:ext cx="1177823" cy="576069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7" name="Полилиния 256"/>
          <p:cNvSpPr/>
          <p:nvPr/>
        </p:nvSpPr>
        <p:spPr>
          <a:xfrm>
            <a:off x="8261122" y="2782420"/>
            <a:ext cx="1237916" cy="1265096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8" name="Полилиния 257"/>
          <p:cNvSpPr/>
          <p:nvPr/>
        </p:nvSpPr>
        <p:spPr>
          <a:xfrm>
            <a:off x="4258933" y="1805758"/>
            <a:ext cx="1255944" cy="1010946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502866" y="2341869"/>
            <a:ext cx="588911" cy="3162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rgbClr val="00B050"/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326" tIns="38672" rIns="77326" bIns="38672" rtlCol="0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260" name="Полилиния 259"/>
          <p:cNvSpPr/>
          <p:nvPr/>
        </p:nvSpPr>
        <p:spPr>
          <a:xfrm>
            <a:off x="4667565" y="2495801"/>
            <a:ext cx="1304018" cy="1253802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3748144" y="1296193"/>
            <a:ext cx="847311" cy="886699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5767278" y="2681572"/>
            <a:ext cx="1183831" cy="768094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63" name="Прямоугольник 262"/>
          <p:cNvSpPr/>
          <p:nvPr/>
        </p:nvSpPr>
        <p:spPr>
          <a:xfrm>
            <a:off x="7504106" y="1673841"/>
            <a:ext cx="71068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Агрыз</a:t>
            </a:r>
          </a:p>
        </p:txBody>
      </p:sp>
      <p:sp>
        <p:nvSpPr>
          <p:cNvPr id="264" name="Прямоугольник 263"/>
          <p:cNvSpPr/>
          <p:nvPr/>
        </p:nvSpPr>
        <p:spPr>
          <a:xfrm>
            <a:off x="4839544" y="2764884"/>
            <a:ext cx="77999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Мамадыш</a:t>
            </a:r>
          </a:p>
        </p:txBody>
      </p:sp>
      <p:sp>
        <p:nvSpPr>
          <p:cNvPr id="265" name="Прямоугольник 264"/>
          <p:cNvSpPr/>
          <p:nvPr/>
        </p:nvSpPr>
        <p:spPr>
          <a:xfrm>
            <a:off x="8499144" y="3111679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Актаныш</a:t>
            </a:r>
          </a:p>
        </p:txBody>
      </p:sp>
      <p:sp>
        <p:nvSpPr>
          <p:cNvPr id="266" name="Прямоугольник 265"/>
          <p:cNvSpPr/>
          <p:nvPr/>
        </p:nvSpPr>
        <p:spPr>
          <a:xfrm>
            <a:off x="7591040" y="3218137"/>
            <a:ext cx="124753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Мензелинск</a:t>
            </a:r>
          </a:p>
        </p:txBody>
      </p:sp>
      <p:sp>
        <p:nvSpPr>
          <p:cNvPr id="267" name="Прямоугольник 266"/>
          <p:cNvSpPr/>
          <p:nvPr/>
        </p:nvSpPr>
        <p:spPr>
          <a:xfrm>
            <a:off x="6637331" y="2549021"/>
            <a:ext cx="8126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Менделеевск</a:t>
            </a:r>
          </a:p>
        </p:txBody>
      </p:sp>
      <p:sp>
        <p:nvSpPr>
          <p:cNvPr id="268" name="Прямоугольник 267"/>
          <p:cNvSpPr/>
          <p:nvPr/>
        </p:nvSpPr>
        <p:spPr>
          <a:xfrm>
            <a:off x="4470764" y="2048905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Кукмор</a:t>
            </a:r>
          </a:p>
        </p:txBody>
      </p:sp>
      <p:sp>
        <p:nvSpPr>
          <p:cNvPr id="269" name="Прямоугольник 268"/>
          <p:cNvSpPr/>
          <p:nvPr/>
        </p:nvSpPr>
        <p:spPr>
          <a:xfrm>
            <a:off x="3867234" y="1587229"/>
            <a:ext cx="68922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Балтаси</a:t>
            </a:r>
          </a:p>
        </p:txBody>
      </p:sp>
      <p:sp>
        <p:nvSpPr>
          <p:cNvPr id="270" name="Прямоугольник 269"/>
          <p:cNvSpPr/>
          <p:nvPr/>
        </p:nvSpPr>
        <p:spPr>
          <a:xfrm>
            <a:off x="2674565" y="1889739"/>
            <a:ext cx="79377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defTabSz="620927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Большая. Атня</a:t>
            </a:r>
          </a:p>
        </p:txBody>
      </p:sp>
      <p:sp>
        <p:nvSpPr>
          <p:cNvPr id="271" name="Полилиния 270"/>
          <p:cNvSpPr/>
          <p:nvPr/>
        </p:nvSpPr>
        <p:spPr>
          <a:xfrm>
            <a:off x="7443867" y="4242114"/>
            <a:ext cx="1249935" cy="999653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2" name="Полилиния 271"/>
          <p:cNvSpPr/>
          <p:nvPr/>
        </p:nvSpPr>
        <p:spPr>
          <a:xfrm>
            <a:off x="7665465" y="3528860"/>
            <a:ext cx="1273220" cy="868341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3" name="Полилиния 272"/>
          <p:cNvSpPr/>
          <p:nvPr/>
        </p:nvSpPr>
        <p:spPr>
          <a:xfrm>
            <a:off x="2542529" y="3081004"/>
            <a:ext cx="1389651" cy="1101311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4" name="Прямоугольник 273"/>
          <p:cNvSpPr/>
          <p:nvPr/>
        </p:nvSpPr>
        <p:spPr>
          <a:xfrm>
            <a:off x="3045687" y="2855812"/>
            <a:ext cx="87458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Пестрецы</a:t>
            </a:r>
          </a:p>
        </p:txBody>
      </p:sp>
      <p:sp>
        <p:nvSpPr>
          <p:cNvPr id="275" name="Прямоугольник 274"/>
          <p:cNvSpPr/>
          <p:nvPr/>
        </p:nvSpPr>
        <p:spPr>
          <a:xfrm>
            <a:off x="2797929" y="3423923"/>
            <a:ext cx="89974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Лаишево</a:t>
            </a:r>
          </a:p>
        </p:txBody>
      </p:sp>
      <p:sp>
        <p:nvSpPr>
          <p:cNvPr id="276" name="Полилиния 275"/>
          <p:cNvSpPr/>
          <p:nvPr/>
        </p:nvSpPr>
        <p:spPr>
          <a:xfrm>
            <a:off x="1216733" y="2404232"/>
            <a:ext cx="1476035" cy="119308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885" tIns="38444" rIns="76885" bIns="38444" anchor="ctr"/>
          <a:lstStyle/>
          <a:p>
            <a:pPr algn="ctr"/>
            <a:endParaRPr lang="ru-RU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7" name="Прямоугольник 276"/>
          <p:cNvSpPr/>
          <p:nvPr/>
        </p:nvSpPr>
        <p:spPr>
          <a:xfrm>
            <a:off x="1339318" y="2581174"/>
            <a:ext cx="11545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Зеленодольск</a:t>
            </a:r>
          </a:p>
        </p:txBody>
      </p:sp>
      <p:sp>
        <p:nvSpPr>
          <p:cNvPr id="278" name="Полилиния 277"/>
          <p:cNvSpPr/>
          <p:nvPr/>
        </p:nvSpPr>
        <p:spPr>
          <a:xfrm>
            <a:off x="728472" y="3459193"/>
            <a:ext cx="1239417" cy="744796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79" name="Полилиния 278"/>
          <p:cNvSpPr/>
          <p:nvPr/>
        </p:nvSpPr>
        <p:spPr>
          <a:xfrm>
            <a:off x="1355690" y="4235471"/>
            <a:ext cx="1205616" cy="1171909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0" name="Прямоугольник 279"/>
          <p:cNvSpPr/>
          <p:nvPr/>
        </p:nvSpPr>
        <p:spPr>
          <a:xfrm>
            <a:off x="355324" y="3491199"/>
            <a:ext cx="141279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Больше Кайбицы</a:t>
            </a:r>
          </a:p>
        </p:txBody>
      </p:sp>
      <p:sp>
        <p:nvSpPr>
          <p:cNvPr id="281" name="Полилиния 280"/>
          <p:cNvSpPr/>
          <p:nvPr/>
        </p:nvSpPr>
        <p:spPr>
          <a:xfrm>
            <a:off x="1190445" y="3668183"/>
            <a:ext cx="1122987" cy="790684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2" name="Прямоугольник 281"/>
          <p:cNvSpPr/>
          <p:nvPr/>
        </p:nvSpPr>
        <p:spPr>
          <a:xfrm>
            <a:off x="1297747" y="3959859"/>
            <a:ext cx="1043226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Апастово</a:t>
            </a:r>
          </a:p>
        </p:txBody>
      </p:sp>
      <p:sp>
        <p:nvSpPr>
          <p:cNvPr id="283" name="Полилиния 282"/>
          <p:cNvSpPr/>
          <p:nvPr/>
        </p:nvSpPr>
        <p:spPr>
          <a:xfrm>
            <a:off x="873706" y="4140370"/>
            <a:ext cx="1106713" cy="1044834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4" name="Полилиния 283"/>
          <p:cNvSpPr/>
          <p:nvPr/>
        </p:nvSpPr>
        <p:spPr>
          <a:xfrm>
            <a:off x="207674" y="4799450"/>
            <a:ext cx="1106713" cy="842456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5" name="Прямоугольник 284"/>
          <p:cNvSpPr/>
          <p:nvPr/>
        </p:nvSpPr>
        <p:spPr>
          <a:xfrm>
            <a:off x="-59273" y="4968956"/>
            <a:ext cx="1286828" cy="24622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Старое </a:t>
            </a:r>
          </a:p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Дрожжаное</a:t>
            </a:r>
          </a:p>
        </p:txBody>
      </p:sp>
      <p:sp>
        <p:nvSpPr>
          <p:cNvPr id="286" name="Полилиния 285"/>
          <p:cNvSpPr/>
          <p:nvPr/>
        </p:nvSpPr>
        <p:spPr>
          <a:xfrm>
            <a:off x="2330946" y="4034219"/>
            <a:ext cx="1297007" cy="1534305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87" name="Прямоугольник 286"/>
          <p:cNvSpPr/>
          <p:nvPr/>
        </p:nvSpPr>
        <p:spPr>
          <a:xfrm>
            <a:off x="2534764" y="4355339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Болгар</a:t>
            </a:r>
          </a:p>
        </p:txBody>
      </p:sp>
      <p:sp>
        <p:nvSpPr>
          <p:cNvPr id="288" name="Прямоугольник 287"/>
          <p:cNvSpPr/>
          <p:nvPr/>
        </p:nvSpPr>
        <p:spPr>
          <a:xfrm>
            <a:off x="1794887" y="4882765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Тетюши</a:t>
            </a:r>
          </a:p>
        </p:txBody>
      </p:sp>
      <p:sp>
        <p:nvSpPr>
          <p:cNvPr id="289" name="Прямоугольник 288"/>
          <p:cNvSpPr/>
          <p:nvPr/>
        </p:nvSpPr>
        <p:spPr>
          <a:xfrm>
            <a:off x="1142908" y="4513061"/>
            <a:ext cx="65198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Буинск</a:t>
            </a:r>
          </a:p>
        </p:txBody>
      </p:sp>
      <p:sp>
        <p:nvSpPr>
          <p:cNvPr id="290" name="Полилиния 289"/>
          <p:cNvSpPr/>
          <p:nvPr/>
        </p:nvSpPr>
        <p:spPr>
          <a:xfrm>
            <a:off x="7208495" y="4907822"/>
            <a:ext cx="896387" cy="116014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1" name="Полилиния 290"/>
          <p:cNvSpPr/>
          <p:nvPr/>
        </p:nvSpPr>
        <p:spPr>
          <a:xfrm>
            <a:off x="6136833" y="4859164"/>
            <a:ext cx="1421575" cy="1099547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2" name="Прямоугольник 291"/>
          <p:cNvSpPr/>
          <p:nvPr/>
        </p:nvSpPr>
        <p:spPr>
          <a:xfrm>
            <a:off x="8085691" y="5052187"/>
            <a:ext cx="529686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Уруссу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270442" y="5076162"/>
            <a:ext cx="103032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Лениногорск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7329803" y="5206592"/>
            <a:ext cx="756691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Бугульма</a:t>
            </a:r>
          </a:p>
        </p:txBody>
      </p:sp>
      <p:sp>
        <p:nvSpPr>
          <p:cNvPr id="295" name="Полилиния 294"/>
          <p:cNvSpPr/>
          <p:nvPr/>
        </p:nvSpPr>
        <p:spPr>
          <a:xfrm>
            <a:off x="7814430" y="5350139"/>
            <a:ext cx="766186" cy="1284864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039" tIns="38528" rIns="77039" bIns="38528" anchor="ctr"/>
          <a:lstStyle/>
          <a:p>
            <a:pPr algn="ctr"/>
            <a:endParaRPr lang="ru-RU" sz="700" kern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296" name="Прямоугольник 295"/>
          <p:cNvSpPr/>
          <p:nvPr/>
        </p:nvSpPr>
        <p:spPr>
          <a:xfrm>
            <a:off x="7929613" y="5754391"/>
            <a:ext cx="81482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Бавлы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7850300" y="3826338"/>
            <a:ext cx="127014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Муслюмово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7586162" y="4450781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Азнакаево</a:t>
            </a:r>
          </a:p>
        </p:txBody>
      </p:sp>
      <p:sp>
        <p:nvSpPr>
          <p:cNvPr id="299" name="Прямоугольник 298"/>
          <p:cNvSpPr/>
          <p:nvPr/>
        </p:nvSpPr>
        <p:spPr>
          <a:xfrm>
            <a:off x="1904206" y="3750619"/>
            <a:ext cx="127561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Камское  Устье</a:t>
            </a:r>
          </a:p>
        </p:txBody>
      </p:sp>
      <p:sp>
        <p:nvSpPr>
          <p:cNvPr id="300" name="Прямоугольник 299"/>
          <p:cNvSpPr/>
          <p:nvPr/>
        </p:nvSpPr>
        <p:spPr>
          <a:xfrm>
            <a:off x="2313431" y="2280304"/>
            <a:ext cx="975704" cy="123927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Высокая Гора</a:t>
            </a:r>
          </a:p>
        </p:txBody>
      </p:sp>
      <p:sp>
        <p:nvSpPr>
          <p:cNvPr id="301" name="Прямоугольник 300"/>
          <p:cNvSpPr/>
          <p:nvPr/>
        </p:nvSpPr>
        <p:spPr>
          <a:xfrm>
            <a:off x="2493818" y="2504805"/>
            <a:ext cx="60822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sp>
        <p:nvSpPr>
          <p:cNvPr id="302" name="Прямоугольник 301"/>
          <p:cNvSpPr/>
          <p:nvPr/>
        </p:nvSpPr>
        <p:spPr>
          <a:xfrm>
            <a:off x="5359694" y="3336315"/>
            <a:ext cx="1123504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Нижнекамск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154607" y="4623449"/>
            <a:ext cx="138021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Базарные Матаки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6926647" y="3834876"/>
            <a:ext cx="887795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Сарманово</a:t>
            </a:r>
          </a:p>
        </p:txBody>
      </p:sp>
      <p:sp>
        <p:nvSpPr>
          <p:cNvPr id="305" name="Прямоугольник 304"/>
          <p:cNvSpPr/>
          <p:nvPr/>
        </p:nvSpPr>
        <p:spPr>
          <a:xfrm>
            <a:off x="5605468" y="2618225"/>
            <a:ext cx="84195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Елабуга</a:t>
            </a:r>
          </a:p>
        </p:txBody>
      </p:sp>
      <p:sp>
        <p:nvSpPr>
          <p:cNvPr id="308" name="Прямоугольник 307"/>
          <p:cNvSpPr/>
          <p:nvPr/>
        </p:nvSpPr>
        <p:spPr>
          <a:xfrm>
            <a:off x="1677177" y="3173233"/>
            <a:ext cx="1060637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Верхний  Услон</a:t>
            </a:r>
          </a:p>
        </p:txBody>
      </p:sp>
      <p:sp>
        <p:nvSpPr>
          <p:cNvPr id="309" name="Прямоугольник 308"/>
          <p:cNvSpPr/>
          <p:nvPr/>
        </p:nvSpPr>
        <p:spPr>
          <a:xfrm>
            <a:off x="6421776" y="2842017"/>
            <a:ext cx="1652305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310" name="Прямоугольник 309"/>
          <p:cNvSpPr/>
          <p:nvPr/>
        </p:nvSpPr>
        <p:spPr>
          <a:xfrm>
            <a:off x="4012725" y="2304527"/>
            <a:ext cx="848504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Богатые Сабы</a:t>
            </a:r>
          </a:p>
        </p:txBody>
      </p:sp>
      <p:sp>
        <p:nvSpPr>
          <p:cNvPr id="311" name="Прямоугольник 310"/>
          <p:cNvSpPr/>
          <p:nvPr/>
        </p:nvSpPr>
        <p:spPr>
          <a:xfrm>
            <a:off x="3571550" y="3744487"/>
            <a:ext cx="899223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Алексеевск</a:t>
            </a:r>
          </a:p>
        </p:txBody>
      </p:sp>
      <p:sp>
        <p:nvSpPr>
          <p:cNvPr id="312" name="Прямоугольник 311"/>
          <p:cNvSpPr/>
          <p:nvPr/>
        </p:nvSpPr>
        <p:spPr>
          <a:xfrm>
            <a:off x="3377633" y="1873543"/>
            <a:ext cx="500640" cy="123111"/>
          </a:xfrm>
          <a:prstGeom prst="rect">
            <a:avLst/>
          </a:prstGeom>
        </p:spPr>
        <p:txBody>
          <a:bodyPr wrap="square" lIns="0" tIns="0" rIns="0" bIns="0" anchor="ctr" anchorCtr="1">
            <a:spAutoFit/>
          </a:bodyPr>
          <a:lstStyle/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  <a:cs typeface="Arial"/>
              </a:rPr>
              <a:t>Арск</a:t>
            </a:r>
          </a:p>
        </p:txBody>
      </p:sp>
      <p:sp>
        <p:nvSpPr>
          <p:cNvPr id="331" name="Овал 330"/>
          <p:cNvSpPr/>
          <p:nvPr/>
        </p:nvSpPr>
        <p:spPr>
          <a:xfrm>
            <a:off x="2576462" y="2783585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46" tIns="60798" rIns="35946" bIns="6079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12</a:t>
            </a:r>
          </a:p>
        </p:txBody>
      </p:sp>
      <p:sp>
        <p:nvSpPr>
          <p:cNvPr id="347" name="TextBox 5"/>
          <p:cNvSpPr txBox="1">
            <a:spLocks noChangeArrowheads="1"/>
          </p:cNvSpPr>
          <p:nvPr/>
        </p:nvSpPr>
        <p:spPr bwMode="auto">
          <a:xfrm>
            <a:off x="873694" y="991402"/>
            <a:ext cx="7964870" cy="3706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  <a:extLst/>
        </p:spPr>
        <p:txBody>
          <a:bodyPr wrap="square" lIns="107945" tIns="53988" rIns="107945" bIns="53988">
            <a:spAutoFit/>
          </a:bodyPr>
          <a:lstStyle>
            <a:defPPr>
              <a:defRPr lang="ru-RU"/>
            </a:defPPr>
            <a:lvl1pPr algn="ctr" defTabSz="1038909">
              <a:defRPr sz="1700" b="1">
                <a:solidFill>
                  <a:srgbClr val="000000"/>
                </a:solidFill>
              </a:defRPr>
            </a:lvl1pPr>
          </a:lstStyle>
          <a:p>
            <a:r>
              <a:rPr lang="ru-RU" dirty="0"/>
              <a:t> </a:t>
            </a:r>
            <a:r>
              <a:rPr lang="ru-RU" dirty="0" smtClean="0"/>
              <a:t>В </a:t>
            </a:r>
            <a:r>
              <a:rPr lang="ru-RU" dirty="0"/>
              <a:t>Республике Татарстан </a:t>
            </a:r>
            <a:r>
              <a:rPr lang="ru-RU" dirty="0" smtClean="0"/>
              <a:t>зарегистрированы </a:t>
            </a:r>
            <a:r>
              <a:rPr lang="ru-RU" dirty="0" smtClean="0">
                <a:solidFill>
                  <a:srgbClr val="FF0000"/>
                </a:solidFill>
              </a:rPr>
              <a:t>33</a:t>
            </a:r>
            <a:r>
              <a:rPr lang="ru-RU" dirty="0" smtClean="0"/>
              <a:t> </a:t>
            </a:r>
            <a:r>
              <a:rPr lang="ru-RU" dirty="0"/>
              <a:t>стоянки маломерных судов</a:t>
            </a:r>
          </a:p>
        </p:txBody>
      </p:sp>
      <p:grpSp>
        <p:nvGrpSpPr>
          <p:cNvPr id="148" name="Группа 101"/>
          <p:cNvGrpSpPr>
            <a:grpSpLocks/>
          </p:cNvGrpSpPr>
          <p:nvPr/>
        </p:nvGrpSpPr>
        <p:grpSpPr bwMode="auto">
          <a:xfrm>
            <a:off x="9867919" y="687428"/>
            <a:ext cx="2263775" cy="2165351"/>
            <a:chOff x="517062" y="7636898"/>
            <a:chExt cx="5186018" cy="2066682"/>
          </a:xfrm>
        </p:grpSpPr>
        <p:sp>
          <p:nvSpPr>
            <p:cNvPr id="149" name="Прямоугольник 14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51" name="Прямоугольник 150"/>
          <p:cNvSpPr>
            <a:spLocks noChangeAspect="1"/>
          </p:cNvSpPr>
          <p:nvPr/>
        </p:nvSpPr>
        <p:spPr>
          <a:xfrm>
            <a:off x="9980615" y="1601789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13" tIns="38260" rIns="76513" bIns="3826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2" name="Прямоугольник 151"/>
          <p:cNvSpPr/>
          <p:nvPr/>
        </p:nvSpPr>
        <p:spPr>
          <a:xfrm>
            <a:off x="10361614" y="1582747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53" name="Прямоугольник 152"/>
          <p:cNvSpPr>
            <a:spLocks noChangeAspect="1"/>
          </p:cNvSpPr>
          <p:nvPr/>
        </p:nvSpPr>
        <p:spPr>
          <a:xfrm>
            <a:off x="9986992" y="2424115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13" tIns="38260" rIns="76513" bIns="3826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10367968" y="2414599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55" name="Прямоугольник 154"/>
          <p:cNvSpPr>
            <a:spLocks noChangeAspect="1"/>
          </p:cNvSpPr>
          <p:nvPr/>
        </p:nvSpPr>
        <p:spPr>
          <a:xfrm>
            <a:off x="9980615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29" tIns="38270" rIns="76529" bIns="3827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6" name="Прямоугольник 155"/>
          <p:cNvSpPr/>
          <p:nvPr/>
        </p:nvSpPr>
        <p:spPr>
          <a:xfrm>
            <a:off x="10361614" y="1119193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863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57" name="Прямоугольник 156"/>
          <p:cNvSpPr>
            <a:spLocks noChangeAspect="1"/>
          </p:cNvSpPr>
          <p:nvPr/>
        </p:nvSpPr>
        <p:spPr>
          <a:xfrm>
            <a:off x="9990173" y="206216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13" tIns="38260" rIns="76513" bIns="3826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58" name="Прямоугольник 157"/>
          <p:cNvSpPr/>
          <p:nvPr/>
        </p:nvSpPr>
        <p:spPr>
          <a:xfrm>
            <a:off x="10364811" y="2039951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66" name="Овал 165"/>
          <p:cNvSpPr/>
          <p:nvPr/>
        </p:nvSpPr>
        <p:spPr>
          <a:xfrm>
            <a:off x="6918269" y="3060525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46" tIns="60798" rIns="35946" bIns="6079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9</a:t>
            </a:r>
          </a:p>
        </p:txBody>
      </p:sp>
      <p:sp>
        <p:nvSpPr>
          <p:cNvPr id="167" name="Овал 166"/>
          <p:cNvSpPr/>
          <p:nvPr/>
        </p:nvSpPr>
        <p:spPr>
          <a:xfrm>
            <a:off x="5769076" y="3560122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46" tIns="60798" rIns="35946" bIns="6079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3</a:t>
            </a:r>
          </a:p>
        </p:txBody>
      </p:sp>
      <p:sp>
        <p:nvSpPr>
          <p:cNvPr id="168" name="Овал 167"/>
          <p:cNvSpPr/>
          <p:nvPr/>
        </p:nvSpPr>
        <p:spPr>
          <a:xfrm>
            <a:off x="4572844" y="3904594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46" tIns="60798" rIns="35946" bIns="6079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69" name="Овал 168"/>
          <p:cNvSpPr/>
          <p:nvPr/>
        </p:nvSpPr>
        <p:spPr>
          <a:xfrm>
            <a:off x="1792690" y="2751623"/>
            <a:ext cx="322701" cy="330440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46" tIns="60798" rIns="35946" bIns="60798" rtlCol="0" anchor="ctr">
            <a:noAutofit/>
          </a:bodyPr>
          <a:lstStyle/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</a:t>
            </a:r>
          </a:p>
        </p:txBody>
      </p:sp>
      <p:grpSp>
        <p:nvGrpSpPr>
          <p:cNvPr id="120" name="Группа 234"/>
          <p:cNvGrpSpPr>
            <a:grpSpLocks/>
          </p:cNvGrpSpPr>
          <p:nvPr/>
        </p:nvGrpSpPr>
        <p:grpSpPr bwMode="auto">
          <a:xfrm>
            <a:off x="9861593" y="5772153"/>
            <a:ext cx="2270124" cy="920750"/>
            <a:chOff x="793779" y="8202790"/>
            <a:chExt cx="4921221" cy="1392450"/>
          </a:xfrm>
        </p:grpSpPr>
        <p:sp>
          <p:nvSpPr>
            <p:cNvPr id="121" name="Прямоугольник 12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22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73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pitchFamily="34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3" name="Овал 122"/>
          <p:cNvSpPr/>
          <p:nvPr/>
        </p:nvSpPr>
        <p:spPr>
          <a:xfrm>
            <a:off x="9941517" y="6138224"/>
            <a:ext cx="322701" cy="310559"/>
          </a:xfrm>
          <a:prstGeom prst="ellipse">
            <a:avLst/>
          </a:prstGeom>
          <a:solidFill>
            <a:srgbClr val="FFFFFF"/>
          </a:solidFill>
          <a:ln w="15875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46" tIns="60798" rIns="35946" bIns="6079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2</a:t>
            </a:r>
          </a:p>
        </p:txBody>
      </p:sp>
      <p:sp>
        <p:nvSpPr>
          <p:cNvPr id="124" name="Прямоугольник 123"/>
          <p:cNvSpPr/>
          <p:nvPr/>
        </p:nvSpPr>
        <p:spPr>
          <a:xfrm>
            <a:off x="10344975" y="6061057"/>
            <a:ext cx="1718444" cy="416738"/>
          </a:xfrm>
          <a:prstGeom prst="rect">
            <a:avLst/>
          </a:prstGeom>
          <a:noFill/>
          <a:ln>
            <a:noFill/>
          </a:ln>
        </p:spPr>
        <p:txBody>
          <a:bodyPr lIns="75387" tIns="37700" rIns="75387" bIns="3770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Количество стоянок маломерных судов</a:t>
            </a:r>
          </a:p>
        </p:txBody>
      </p:sp>
    </p:spTree>
    <p:extLst>
      <p:ext uri="{BB962C8B-B14F-4D97-AF65-F5344CB8AC3E}">
        <p14:creationId xmlns:p14="http://schemas.microsoft.com/office/powerpoint/2010/main" val="190896726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Прямоугольник 3"/>
          <p:cNvSpPr/>
          <p:nvPr/>
        </p:nvSpPr>
        <p:spPr>
          <a:xfrm>
            <a:off x="12721" y="0"/>
            <a:ext cx="12190413" cy="6859588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2667" tIns="51344" rIns="102667" bIns="51344" anchor="ctr"/>
          <a:lstStyle/>
          <a:p>
            <a:pPr algn="ctr">
              <a:defRPr/>
            </a:pPr>
            <a:endParaRPr lang="ru-RU" sz="2100">
              <a:solidFill>
                <a:prstClr val="white"/>
              </a:solidFill>
            </a:endParaRPr>
          </a:p>
        </p:txBody>
      </p:sp>
      <p:sp>
        <p:nvSpPr>
          <p:cNvPr id="7" name="Rectangle 4"/>
          <p:cNvSpPr>
            <a:spLocks noChangeArrowheads="1"/>
          </p:cNvSpPr>
          <p:nvPr/>
        </p:nvSpPr>
        <p:spPr bwMode="auto">
          <a:xfrm>
            <a:off x="120670" y="691299"/>
            <a:ext cx="11974541" cy="23267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95432" tIns="0" rIns="95432" bIns="0">
            <a:spAutoFit/>
          </a:bodyPr>
          <a:lstStyle>
            <a:lvl1pPr>
              <a:defRPr sz="1600">
                <a:solidFill>
                  <a:srgbClr val="FF0000"/>
                </a:solidFill>
                <a:latin typeface="Times New Roman" pitchFamily="18" charset="0"/>
                <a:cs typeface="Arial" charset="0"/>
              </a:defRPr>
            </a:lvl1pPr>
            <a:lvl2pPr marL="742950" indent="-285750">
              <a:defRPr sz="1600">
                <a:solidFill>
                  <a:srgbClr val="FF0000"/>
                </a:solidFill>
                <a:latin typeface="Times New Roman" pitchFamily="18" charset="0"/>
                <a:cs typeface="Arial" charset="0"/>
              </a:defRPr>
            </a:lvl2pPr>
            <a:lvl3pPr marL="1143000" indent="-228600">
              <a:defRPr sz="1600">
                <a:solidFill>
                  <a:srgbClr val="FF0000"/>
                </a:solidFill>
                <a:latin typeface="Times New Roman" pitchFamily="18" charset="0"/>
                <a:cs typeface="Arial" charset="0"/>
              </a:defRPr>
            </a:lvl3pPr>
            <a:lvl4pPr marL="1600200" indent="-228600">
              <a:defRPr sz="1600">
                <a:solidFill>
                  <a:srgbClr val="FF0000"/>
                </a:solidFill>
                <a:latin typeface="Times New Roman" pitchFamily="18" charset="0"/>
                <a:cs typeface="Arial" charset="0"/>
              </a:defRPr>
            </a:lvl4pPr>
            <a:lvl5pPr marL="2057400" indent="-228600">
              <a:defRPr sz="1600">
                <a:solidFill>
                  <a:srgbClr val="FF0000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rgbClr val="FF0000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rgbClr val="FF0000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rgbClr val="FF0000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600">
                <a:solidFill>
                  <a:srgbClr val="FF0000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>
              <a:spcBef>
                <a:spcPct val="20000"/>
              </a:spcBef>
            </a:pPr>
            <a:r>
              <a:rPr lang="ru-RU" altLang="ru-RU" sz="2700" dirty="0">
                <a:solidFill>
                  <a:prstClr val="white"/>
                </a:solidFill>
                <a:cs typeface="Times New Roman" panose="02020603050405020304" pitchFamily="18" charset="0"/>
              </a:rPr>
              <a:t>ПРОГНОЗ</a:t>
            </a:r>
          </a:p>
          <a:p>
            <a:pPr algn="ctr">
              <a:spcBef>
                <a:spcPct val="20000"/>
              </a:spcBef>
            </a:pPr>
            <a:r>
              <a:rPr lang="ru-RU" altLang="ru-RU" sz="2700" dirty="0">
                <a:solidFill>
                  <a:prstClr val="white"/>
                </a:solidFill>
                <a:cs typeface="Times New Roman" panose="02020603050405020304" pitchFamily="18" charset="0"/>
              </a:rPr>
              <a:t>МЕТЕОРОЛОГИЧЕСКИХ УСЛОВИЙ И АНАЛИЗ ИСТОЧНИКОВ РИСКОВ ВОЗНИКНОВЕНИЯ ЧРЕЗВЫЧАЙНЫХ СИТУАЦИЙ</a:t>
            </a:r>
          </a:p>
          <a:p>
            <a:pPr algn="ctr">
              <a:spcBef>
                <a:spcPct val="20000"/>
              </a:spcBef>
            </a:pPr>
            <a:r>
              <a:rPr lang="ru-RU" altLang="ru-RU" sz="2700" dirty="0">
                <a:solidFill>
                  <a:prstClr val="white"/>
                </a:solidFill>
                <a:cs typeface="Times New Roman" panose="02020603050405020304" pitchFamily="18" charset="0"/>
              </a:rPr>
              <a:t>НА 18-19 ИЮНЯ 2022 ГОДА </a:t>
            </a:r>
          </a:p>
          <a:p>
            <a:pPr algn="ctr">
              <a:spcBef>
                <a:spcPct val="20000"/>
              </a:spcBef>
            </a:pPr>
            <a:r>
              <a:rPr lang="ru-RU" altLang="ru-RU" sz="2700" dirty="0">
                <a:solidFill>
                  <a:prstClr val="white"/>
                </a:solidFill>
                <a:cs typeface="Times New Roman" panose="02020603050405020304" pitchFamily="18" charset="0"/>
              </a:rPr>
              <a:t>(на период проведения татарского народного праздника «Сабантуй»)</a:t>
            </a:r>
          </a:p>
        </p:txBody>
      </p:sp>
      <p:pic>
        <p:nvPicPr>
          <p:cNvPr id="6" name="Picture 70" descr="V:\Оперативная обстановка\Доклад НГУ\2017г\11 ноябрь\Месяц\Гербы районов Татарстана\Агрызский.png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87289" y="4052240"/>
            <a:ext cx="628569" cy="78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8" name="Picture 71" descr="V:\Оперативная обстановка\Доклад НГУ\2017г\11 ноябрь\Месяц\Гербы районов Татарстана\Азнакаевский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4534" y="4052240"/>
            <a:ext cx="626452" cy="808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72" descr="V:\Оперативная обстановка\Доклад НГУ\2017г\11 ноябрь\Месяц\Гербы районов Татарстана\Аксубаевский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05801" y="4071293"/>
            <a:ext cx="609521" cy="7769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2" name="Picture 73" descr="V:\Оперативная обстановка\Доклад НГУ\2017г\11 ноябрь\Месяц\Гербы районов Татарстана\Актанышский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10559" y="4071307"/>
            <a:ext cx="617986" cy="789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3" name="Picture 74" descr="V:\Оперативная обстановка\Доклад НГУ\2017г\11 ноябрь\Месяц\Гербы районов Татарстана\Алексеевский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81457" y="4081879"/>
            <a:ext cx="609521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4" name="Picture 75" descr="V:\Оперативная обстановка\Доклад НГУ\2017г\11 ноябрь\Месяц\Гербы районов Татарстана\Алькеевский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43886" y="4062838"/>
            <a:ext cx="632802" cy="791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5" name="Picture 76" descr="V:\Оперативная обстановка\Доклад НГУ\2017г\11 ноябрь\Месяц\Гербы районов Татарстана\Альметьевский.gif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3248" y="4081879"/>
            <a:ext cx="565076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6" name="Picture 77" descr="V:\Оперативная обстановка\Доклад НГУ\2017г\11 ноябрь\Месяц\Гербы районов Татарстана\Апастовский.gif"/>
          <p:cNvPicPr>
            <a:picLocks noChangeAspect="1" noChangeArrowheads="1"/>
          </p:cNvPicPr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28550" y="4081879"/>
            <a:ext cx="603171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7" name="Picture 78" descr="V:\Оперативная обстановка\Доклад НГУ\2017г\11 ноябрь\Месяц\Гербы районов Татарстана\Арский.png"/>
          <p:cNvPicPr>
            <a:picLocks noChangeAspect="1" noChangeArrowheads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2712" y="4081892"/>
            <a:ext cx="573541" cy="7515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8" name="Picture 79" descr="V:\Оперативная обстановка\Доклад НГУ\2017г\11 ноябрь\Месяц\Гербы районов Татарстана\Атнинский.png"/>
          <p:cNvPicPr>
            <a:picLocks noChangeAspect="1" noChangeArrowheads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72443" y="4081879"/>
            <a:ext cx="603172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" name="Picture 80" descr="V:\Оперативная обстановка\Доклад НГУ\2017г\11 ноябрь\Месяц\Гербы районов Татарстана\Бавлинский.png"/>
          <p:cNvPicPr>
            <a:picLocks noChangeAspect="1" noChangeArrowheads="1"/>
          </p:cNvPicPr>
          <p:nvPr/>
        </p:nvPicPr>
        <p:blipFill>
          <a:blip r:embed="rId1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75085" y="4098816"/>
            <a:ext cx="603172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0" name="Picture 81" descr="V:\Оперативная обстановка\Доклад НГУ\2017г\11 ноябрь\Месяц\Гербы районов Татарстана\Балтасинский.gif"/>
          <p:cNvPicPr>
            <a:picLocks noChangeAspect="1" noChangeArrowheads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16353" y="4079762"/>
            <a:ext cx="632800" cy="8045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1" name="Picture 82" descr="V:\Оперативная обстановка\Доклад НГУ\2017г\11 ноябрь\Месяц\Гербы районов Татарстана\Бугульминский.gif"/>
          <p:cNvPicPr>
            <a:picLocks noChangeAspect="1" noChangeArrowheads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08412" y="4079764"/>
            <a:ext cx="666664" cy="84262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2" name="Picture 83" descr="V:\Оперативная обстановка\Доклад НГУ\2017г\11 ноябрь\Месяц\Гербы районов Татарстана\Буинский.png"/>
          <p:cNvPicPr>
            <a:picLocks noChangeAspect="1" noChangeArrowheads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7416" y="4886398"/>
            <a:ext cx="630685" cy="787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3" name="Picture 84" descr="V:\Оперативная обстановка\Доклад НГУ\2017г\11 ноябрь\Месяц\Гербы районов Татарстана\Верхнеуслонский.gif"/>
          <p:cNvPicPr>
            <a:picLocks noChangeAspect="1" noChangeArrowheads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1000" y="4886400"/>
            <a:ext cx="628568" cy="79393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4" name="Picture 85" descr="V:\Оперативная обстановка\Доклад НГУ\2017г\11 ноябрь\Месяц\Гербы районов Татарстана\Высокогорский.gif"/>
          <p:cNvPicPr>
            <a:picLocks noChangeAspect="1" noChangeArrowheads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64010" y="4888517"/>
            <a:ext cx="641266" cy="793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5" name="Picture 86" descr="V:\Оперативная обстановка\Доклад НГУ\2017г\11 ноябрь\Месяц\Гербы районов Татарстана\Дрожжановский.png"/>
          <p:cNvPicPr>
            <a:picLocks noChangeAspect="1" noChangeArrowheads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60316" y="4886412"/>
            <a:ext cx="613753" cy="7685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6" name="Picture 87" descr="V:\Оперативная обстановка\Доклад НГУ\2017г\11 ноябрь\Месяц\Гербы районов Татарстана\Елабужский.gif"/>
          <p:cNvPicPr>
            <a:picLocks noChangeAspect="1" noChangeArrowheads="1"/>
          </p:cNvPicPr>
          <p:nvPr/>
        </p:nvPicPr>
        <p:blipFill>
          <a:blip r:embed="rId1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35445" y="4886398"/>
            <a:ext cx="645499" cy="815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7" name="Picture 88" descr="V:\Оперативная обстановка\Доклад НГУ\2017г\11 ноябрь\Месяц\Гербы районов Татарстана\Заинский.gif"/>
          <p:cNvPicPr>
            <a:picLocks noChangeAspect="1" noChangeArrowheads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425374" y="4888530"/>
            <a:ext cx="565076" cy="7896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8" name="Picture 89" descr="V:\Оперативная обстановка\Доклад НГУ\2017г\11 ноябрь\Месяц\Гербы районов Татарстана\Зеленодольский.png"/>
          <p:cNvPicPr>
            <a:picLocks noChangeAspect="1" noChangeArrowheads="1"/>
          </p:cNvPicPr>
          <p:nvPr/>
        </p:nvPicPr>
        <p:blipFill>
          <a:blip r:embed="rId2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70873" y="4888530"/>
            <a:ext cx="620103" cy="82357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" name="Picture 89" descr="Герб Казани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9519" y="4039537"/>
            <a:ext cx="632800" cy="80875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0" name="Picture 91" descr="V:\Оперативная обстановка\Доклад НГУ\2017г\11 ноябрь\Месяц\Гербы районов Татарстана\Кайбицкий.gif"/>
          <p:cNvPicPr>
            <a:picLocks noChangeAspect="1" noChangeArrowheads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6584" y="4884295"/>
            <a:ext cx="592590" cy="817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1" name="Picture 92" descr="V:\Оперативная обстановка\Доклад НГУ\2017г\11 ноябрь\Месяц\Гербы районов Татарстана\Камскоустьинский.gif"/>
          <p:cNvPicPr>
            <a:picLocks noChangeAspect="1" noChangeArrowheads="1"/>
          </p:cNvPicPr>
          <p:nvPr/>
        </p:nvPicPr>
        <p:blipFill>
          <a:blip r:embed="rId2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23249" y="4896984"/>
            <a:ext cx="609521" cy="7515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2" name="Picture 93" descr="V:\Оперативная обстановка\Доклад НГУ\2017г\11 ноябрь\Месяц\Гербы районов Татарстана\Кукморский.gif"/>
          <p:cNvPicPr>
            <a:picLocks noChangeAspect="1" noChangeArrowheads="1"/>
          </p:cNvPicPr>
          <p:nvPr/>
        </p:nvPicPr>
        <p:blipFill>
          <a:blip r:embed="rId2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96260" y="4896984"/>
            <a:ext cx="609521" cy="7939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3" name="Picture 94" descr="V:\Оперативная обстановка\Доклад НГУ\2017г\11 ноябрь\Месяц\Гербы районов Татарстана\Лаишевский.png"/>
          <p:cNvPicPr>
            <a:picLocks noChangeAspect="1" noChangeArrowheads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726945" y="4911807"/>
            <a:ext cx="634917" cy="73253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4" name="Picture 95" descr="V:\Оперативная обстановка\Доклад НГУ\2017г\11 ноябрь\Месяц\Гербы районов Татарстана\Лениногорский.png"/>
          <p:cNvPicPr>
            <a:picLocks noChangeAspect="1" noChangeArrowheads="1"/>
          </p:cNvPicPr>
          <p:nvPr/>
        </p:nvPicPr>
        <p:blipFill>
          <a:blip r:embed="rId2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87259" y="4903335"/>
            <a:ext cx="584124" cy="73042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5" name="Picture 96" descr="V:\Оперативная обстановка\Доклад НГУ\2017г\11 ноябрь\Месяц\Гербы районов Татарстана\Мамадышский.png"/>
          <p:cNvPicPr>
            <a:picLocks noChangeAspect="1" noChangeArrowheads="1"/>
          </p:cNvPicPr>
          <p:nvPr/>
        </p:nvPicPr>
        <p:blipFill>
          <a:blip r:embed="rId2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53935" y="4888517"/>
            <a:ext cx="622219" cy="7452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" name="Picture 97" descr="V:\Оперативная обстановка\Доклад НГУ\2017г\11 ноябрь\Месяц\Гербы районов Татарстана\Менделеевский.gif"/>
          <p:cNvPicPr>
            <a:picLocks noChangeAspect="1" noChangeArrowheads="1"/>
          </p:cNvPicPr>
          <p:nvPr/>
        </p:nvPicPr>
        <p:blipFill>
          <a:blip r:embed="rId2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67160" y="4899101"/>
            <a:ext cx="637033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7" name="Picture 98" descr="V:\Оперативная обстановка\Доклад НГУ\2017г\11 ноябрь\Месяц\Гербы районов Татарстана\Мензелинский.png"/>
          <p:cNvPicPr>
            <a:picLocks noChangeAspect="1" noChangeArrowheads="1"/>
          </p:cNvPicPr>
          <p:nvPr/>
        </p:nvPicPr>
        <p:blipFill>
          <a:blip r:embed="rId3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8624" y="4892764"/>
            <a:ext cx="634917" cy="79181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99" descr="V:\Оперативная обстановка\Доклад НГУ\2017г\11 ноябрь\Месяц\Гербы районов Татарстана\Муслюмовский.png"/>
          <p:cNvPicPr>
            <a:picLocks noChangeAspect="1" noChangeArrowheads="1"/>
          </p:cNvPicPr>
          <p:nvPr/>
        </p:nvPicPr>
        <p:blipFill>
          <a:blip r:embed="rId3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09533" y="5686683"/>
            <a:ext cx="603171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9" name="Picture 100" descr="V:\Оперативная обстановка\Доклад НГУ\2017г\11 ноябрь\Месяц\Гербы районов Татарстана\НАБ. ЧЕЛНЫ.png"/>
          <p:cNvPicPr>
            <a:picLocks noChangeAspect="1" noChangeArrowheads="1"/>
          </p:cNvPicPr>
          <p:nvPr/>
        </p:nvPicPr>
        <p:blipFill>
          <a:blip r:embed="rId3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91011" y="4088230"/>
            <a:ext cx="637033" cy="77064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0" name="Picture 101" descr="V:\Оперативная обстановка\Доклад НГУ\2017г\11 ноябрь\Месяц\Гербы районов Татарстана\Нижнекамский.png"/>
          <p:cNvPicPr>
            <a:picLocks noChangeAspect="1" noChangeArrowheads="1"/>
          </p:cNvPicPr>
          <p:nvPr/>
        </p:nvPicPr>
        <p:blipFill>
          <a:blip r:embed="rId3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682531" y="5701504"/>
            <a:ext cx="609521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1" name="Picture 102" descr="V:\Оперативная обстановка\Доклад НГУ\2017г\11 ноябрь\Месяц\Гербы районов Татарстана\Новошешминский.gif"/>
          <p:cNvPicPr>
            <a:picLocks noChangeAspect="1" noChangeArrowheads="1"/>
          </p:cNvPicPr>
          <p:nvPr/>
        </p:nvPicPr>
        <p:blipFill>
          <a:blip r:embed="rId3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332277" y="5705738"/>
            <a:ext cx="622219" cy="78758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" name="Picture 103" descr="V:\Оперативная обстановка\Доклад НГУ\2017г\11 ноябрь\Месяц\Гербы районов Татарстана\Нурлатский.gif"/>
          <p:cNvPicPr>
            <a:picLocks noChangeAspect="1" noChangeArrowheads="1"/>
          </p:cNvPicPr>
          <p:nvPr/>
        </p:nvPicPr>
        <p:blipFill>
          <a:blip r:embed="rId3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47603" y="5678215"/>
            <a:ext cx="620103" cy="815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3" name="Picture 104" descr="V:\Оперативная обстановка\Доклад НГУ\2017г\11 ноябрь\Месяц\Гербы районов Татарстана\Пестречинский.gif"/>
          <p:cNvPicPr>
            <a:picLocks noChangeAspect="1" noChangeArrowheads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710034" y="5678215"/>
            <a:ext cx="567193" cy="815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4" name="Picture 105" descr="V:\Оперативная обстановка\Доклад НГУ\2017г\11 ноябрь\Месяц\Гербы районов Татарстана\Рыбнослободский.jpg"/>
          <p:cNvPicPr>
            <a:picLocks noChangeAspect="1" noChangeArrowheads="1"/>
          </p:cNvPicPr>
          <p:nvPr/>
        </p:nvPicPr>
        <p:blipFill>
          <a:blip r:embed="rId3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357664" y="5686697"/>
            <a:ext cx="637033" cy="77699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5" name="Picture 106" descr="V:\Оперативная обстановка\Доклад НГУ\2017г\11 ноябрь\Месяц\Гербы районов Татарстана\Сабинский.png"/>
          <p:cNvPicPr>
            <a:picLocks noChangeAspect="1" noChangeArrowheads="1"/>
          </p:cNvPicPr>
          <p:nvPr/>
        </p:nvPicPr>
        <p:blipFill>
          <a:blip r:embed="rId3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066640" y="5671878"/>
            <a:ext cx="603172" cy="8002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6" name="Picture 107" descr="V:\Оперативная обстановка\Доклад НГУ\2017г\11 ноябрь\Месяц\Гербы районов Татарстана\Сармановский.gif"/>
          <p:cNvPicPr>
            <a:picLocks noChangeAspect="1" noChangeArrowheads="1"/>
          </p:cNvPicPr>
          <p:nvPr/>
        </p:nvPicPr>
        <p:blipFill>
          <a:blip r:embed="rId3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22721" y="5701504"/>
            <a:ext cx="609521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7" name="Picture 108" descr="V:\Оперативная обстановка\Доклад НГУ\2017г\11 ноябрь\Месяц\Гербы районов Татарстана\Спасский.png"/>
          <p:cNvPicPr>
            <a:picLocks noChangeAspect="1" noChangeArrowheads="1"/>
          </p:cNvPicPr>
          <p:nvPr/>
        </p:nvPicPr>
        <p:blipFill>
          <a:blip r:embed="rId4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366118" y="5701504"/>
            <a:ext cx="630685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8" name="Picture 109" descr="V:\Оперативная обстановка\Доклад НГУ\2017г\11 ноябрь\Месяц\Гербы районов Татарстана\Тетюшский.jpg"/>
          <p:cNvPicPr>
            <a:picLocks noChangeAspect="1" noChangeArrowheads="1"/>
          </p:cNvPicPr>
          <p:nvPr/>
        </p:nvPicPr>
        <p:blipFill>
          <a:blip r:embed="rId4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1829" y="5686685"/>
            <a:ext cx="588357" cy="7833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9" name="Picture 110" descr="V:\Оперативная обстановка\Доклад НГУ\2017г\11 ноябрь\Месяц\Гербы районов Татарстана\Тукаевский.gif"/>
          <p:cNvPicPr>
            <a:picLocks noChangeAspect="1" noChangeArrowheads="1"/>
          </p:cNvPicPr>
          <p:nvPr/>
        </p:nvPicPr>
        <p:blipFill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97315" y="5678215"/>
            <a:ext cx="584124" cy="81510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0" name="Picture 111" descr="V:\Оперативная обстановка\Доклад НГУ\2017г\11 ноябрь\Месяц\Гербы районов Татарстана\Тюлячинский.gif"/>
          <p:cNvPicPr>
            <a:picLocks noChangeAspect="1" noChangeArrowheads="1"/>
          </p:cNvPicPr>
          <p:nvPr/>
        </p:nvPicPr>
        <p:blipFill>
          <a:blip r:embed="rId4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340712" y="5686697"/>
            <a:ext cx="637033" cy="81722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1" name="Picture 7" descr="19"/>
          <p:cNvPicPr>
            <a:picLocks noChangeAspect="1" noChangeArrowheads="1"/>
          </p:cNvPicPr>
          <p:nvPr/>
        </p:nvPicPr>
        <p:blipFill>
          <a:blip r:embed="rId4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068737" y="5686685"/>
            <a:ext cx="634917" cy="7854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2" name="Picture 113" descr="V:\Оперативная обстановка\Доклад НГУ\2017г\11 ноябрь\Месяц\Гербы районов Татарстана\Чистополь.gif"/>
          <p:cNvPicPr>
            <a:picLocks noChangeAspect="1" noChangeArrowheads="1"/>
          </p:cNvPicPr>
          <p:nvPr/>
        </p:nvPicPr>
        <p:blipFill>
          <a:blip r:embed="rId4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739646" y="5701504"/>
            <a:ext cx="664547" cy="7621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53" name="Picture 9"/>
          <p:cNvPicPr>
            <a:picLocks noChangeAspect="1" noChangeArrowheads="1"/>
          </p:cNvPicPr>
          <p:nvPr/>
        </p:nvPicPr>
        <p:blipFill>
          <a:blip r:embed="rId4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448624" y="5712103"/>
            <a:ext cx="634917" cy="7515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0493286"/>
      </p:ext>
    </p:extLst>
  </p:cSld>
  <p:clrMapOvr>
    <a:masterClrMapping/>
  </p:clrMapOvr>
  <p:transition spd="slow" advClick="0"/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" name="Rectangle 58"/>
          <p:cNvSpPr>
            <a:spLocks noChangeArrowheads="1"/>
          </p:cNvSpPr>
          <p:nvPr/>
        </p:nvSpPr>
        <p:spPr bwMode="auto">
          <a:xfrm>
            <a:off x="241722" y="1019866"/>
            <a:ext cx="11711203" cy="2918046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868" tIns="44411" rIns="88868" bIns="44411"/>
          <a:lstStyle>
            <a:lvl1pPr eaLnBrk="0" hangingPunct="0">
              <a:spcBef>
                <a:spcPct val="20000"/>
              </a:spcBef>
              <a:buClr>
                <a:srgbClr val="0070C0"/>
              </a:buClr>
              <a:buSzPct val="95000"/>
              <a:buFont typeface="Wingdings 2" pitchFamily="18" charset="2"/>
              <a:buChar char=""/>
              <a:defRPr sz="3600">
                <a:solidFill>
                  <a:schemeClr val="tx1"/>
                </a:solidFill>
                <a:latin typeface="Constantia" pitchFamily="18" charset="0"/>
              </a:defRPr>
            </a:lvl1pPr>
            <a:lvl2pPr marL="895350" indent="-344488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3400">
                <a:solidFill>
                  <a:schemeClr val="tx1"/>
                </a:solidFill>
                <a:latin typeface="Constantia" pitchFamily="18" charset="0"/>
              </a:defRPr>
            </a:lvl2pPr>
            <a:lvl3pPr marL="1279525" indent="-344488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900">
                <a:solidFill>
                  <a:schemeClr val="tx1"/>
                </a:solidFill>
                <a:latin typeface="Constantia" pitchFamily="18" charset="0"/>
              </a:defRPr>
            </a:lvl3pPr>
            <a:lvl4pPr marL="1662113" indent="-293688" eaLnBrk="0" hangingPunct="0">
              <a:spcBef>
                <a:spcPct val="20000"/>
              </a:spcBef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4pPr>
            <a:lvl5pPr marL="2046288" indent="-293688" eaLnBrk="0" hangingPunct="0">
              <a:spcBef>
                <a:spcPct val="20000"/>
              </a:spcBef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5pPr>
            <a:lvl6pPr marL="2503488" indent="-29368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6pPr>
            <a:lvl7pPr marL="2960688" indent="-29368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7pPr>
            <a:lvl8pPr marL="3417888" indent="-29368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8pPr>
            <a:lvl9pPr marL="3875088" indent="-29368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Метеорологический прогноз на 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18 июня 2022 года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Переменная облачность.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Местами кратковременный дождь.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Ночью в отдельных районах туман, днем и вечером местами  гроза. 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Ветер  северо-западный с переходом на юго-западный 5-10 м/с, местами кратковременные усиления до 12 м/с, при грозе до 15-20 м/с. 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Минимальная температура воздуха ночью +9..+14˚. 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Максимальная температура воздуха днем +21..+26˚. </a:t>
            </a:r>
          </a:p>
          <a:p>
            <a:pPr algn="just">
              <a:buClrTx/>
              <a:buSzTx/>
              <a:buFontTx/>
              <a:buNone/>
            </a:pPr>
            <a:endParaRPr lang="ru-RU" altLang="ru-RU" sz="15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7" name="Rectangle 58"/>
          <p:cNvSpPr>
            <a:spLocks noChangeArrowheads="1"/>
          </p:cNvSpPr>
          <p:nvPr/>
        </p:nvSpPr>
        <p:spPr bwMode="auto">
          <a:xfrm>
            <a:off x="239605" y="4141159"/>
            <a:ext cx="11711203" cy="2380894"/>
          </a:xfrm>
          <a:prstGeom prst="rect">
            <a:avLst/>
          </a:prstGeom>
          <a:solidFill>
            <a:srgbClr val="FFFFFF"/>
          </a:solidFill>
          <a:ln w="1270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868" tIns="44411" rIns="88868" bIns="44411"/>
          <a:lstStyle>
            <a:lvl1pPr eaLnBrk="0" hangingPunct="0">
              <a:spcBef>
                <a:spcPct val="20000"/>
              </a:spcBef>
              <a:buClr>
                <a:srgbClr val="0070C0"/>
              </a:buClr>
              <a:buSzPct val="95000"/>
              <a:buFont typeface="Wingdings 2" pitchFamily="18" charset="2"/>
              <a:buChar char=""/>
              <a:defRPr sz="3600">
                <a:solidFill>
                  <a:schemeClr val="tx1"/>
                </a:solidFill>
                <a:latin typeface="Constantia" pitchFamily="18" charset="0"/>
              </a:defRPr>
            </a:lvl1pPr>
            <a:lvl2pPr marL="895350" indent="-344488" eaLnBrk="0" hangingPunct="0">
              <a:spcBef>
                <a:spcPct val="20000"/>
              </a:spcBef>
              <a:buClr>
                <a:schemeClr val="accent1"/>
              </a:buClr>
              <a:buSzPct val="85000"/>
              <a:buFont typeface="Wingdings 2" pitchFamily="18" charset="2"/>
              <a:buChar char=""/>
              <a:defRPr sz="3400">
                <a:solidFill>
                  <a:schemeClr val="tx1"/>
                </a:solidFill>
                <a:latin typeface="Constantia" pitchFamily="18" charset="0"/>
              </a:defRPr>
            </a:lvl2pPr>
            <a:lvl3pPr marL="1279525" indent="-344488" eaLnBrk="0" hangingPunct="0">
              <a:spcBef>
                <a:spcPct val="20000"/>
              </a:spcBef>
              <a:buClr>
                <a:schemeClr val="accent2"/>
              </a:buClr>
              <a:buSzPct val="70000"/>
              <a:buFont typeface="Wingdings 2" pitchFamily="18" charset="2"/>
              <a:buChar char=""/>
              <a:defRPr sz="2900">
                <a:solidFill>
                  <a:schemeClr val="tx1"/>
                </a:solidFill>
                <a:latin typeface="Constantia" pitchFamily="18" charset="0"/>
              </a:defRPr>
            </a:lvl3pPr>
            <a:lvl4pPr marL="1662113" indent="-293688" eaLnBrk="0" hangingPunct="0">
              <a:spcBef>
                <a:spcPct val="20000"/>
              </a:spcBef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4pPr>
            <a:lvl5pPr marL="2046288" indent="-293688" eaLnBrk="0" hangingPunct="0">
              <a:spcBef>
                <a:spcPct val="20000"/>
              </a:spcBef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5pPr>
            <a:lvl6pPr marL="2503488" indent="-29368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6pPr>
            <a:lvl7pPr marL="2960688" indent="-29368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7pPr>
            <a:lvl8pPr marL="3417888" indent="-29368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8pPr>
            <a:lvl9pPr marL="3875088" indent="-293688" eaLnBrk="0" fontAlgn="base" hangingPunct="0">
              <a:spcBef>
                <a:spcPct val="20000"/>
              </a:spcBef>
              <a:spcAft>
                <a:spcPct val="0"/>
              </a:spcAft>
              <a:buClr>
                <a:srgbClr val="0070C0"/>
              </a:buClr>
              <a:buSzPct val="65000"/>
              <a:buFont typeface="Wingdings 2" pitchFamily="18" charset="2"/>
              <a:buChar char=""/>
              <a:defRPr sz="2800">
                <a:solidFill>
                  <a:schemeClr val="tx1"/>
                </a:solidFill>
                <a:latin typeface="Constantia" pitchFamily="18" charset="0"/>
              </a:defRPr>
            </a:lvl9pPr>
          </a:lstStyle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Метеорологический прогноз на </a:t>
            </a:r>
          </a:p>
          <a:p>
            <a:pPr algn="ctr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19 июня 2022 года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Переменная облачность.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Местами кратковременный дождь, гроза.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Ветер западный, северо-западный 5-10 м/с, при грозе кратковременные усиления 15-20 м/с.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Минимальная температура воздуха ночью +10..+15˚.</a:t>
            </a:r>
          </a:p>
          <a:p>
            <a:pPr algn="just" eaLnBrk="1" hangingPunct="1">
              <a:spcBef>
                <a:spcPct val="0"/>
              </a:spcBef>
              <a:buClrTx/>
              <a:buSzTx/>
              <a:buFontTx/>
              <a:buNone/>
            </a:pPr>
            <a:r>
              <a:rPr lang="ru-RU" altLang="ru-RU" sz="200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Максимальная температура воздуха днем +20..+25˚.</a:t>
            </a:r>
          </a:p>
          <a:p>
            <a:pPr algn="just">
              <a:buClrTx/>
              <a:buSzTx/>
              <a:buFontTx/>
              <a:buNone/>
            </a:pPr>
            <a:endParaRPr lang="ru-RU" altLang="ru-RU" sz="1500" dirty="0">
              <a:solidFill>
                <a:srgbClr val="FF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" name="Rectangle 113"/>
          <p:cNvSpPr>
            <a:spLocks noChangeArrowheads="1"/>
          </p:cNvSpPr>
          <p:nvPr/>
        </p:nvSpPr>
        <p:spPr bwMode="auto">
          <a:xfrm>
            <a:off x="0" y="-4230"/>
            <a:ext cx="12190413" cy="96118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  <a:extLst/>
        </p:spPr>
        <p:txBody>
          <a:bodyPr lIns="108561" tIns="54280" rIns="108561" bIns="54280" anchor="ctr"/>
          <a:lstStyle>
            <a:lvl1pPr defTabSz="1152525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defTabSz="1701629">
              <a:spcBef>
                <a:spcPct val="0"/>
              </a:spcBef>
              <a:buNone/>
            </a:pPr>
            <a:r>
              <a:rPr lang="ru-RU" altLang="ru-RU" sz="1900" b="1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ПРОГНОЗИРУЕМЫЕ МЕТЕОРОЛОГИЧЕСКИЕ ЯВЛЕНИЯ</a:t>
            </a:r>
          </a:p>
        </p:txBody>
      </p:sp>
    </p:spTree>
    <p:extLst>
      <p:ext uri="{BB962C8B-B14F-4D97-AF65-F5344CB8AC3E}">
        <p14:creationId xmlns:p14="http://schemas.microsoft.com/office/powerpoint/2010/main" val="2865888039"/>
      </p:ext>
    </p:ext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Rectangle 113"/>
          <p:cNvSpPr>
            <a:spLocks noChangeArrowheads="1"/>
          </p:cNvSpPr>
          <p:nvPr/>
        </p:nvSpPr>
        <p:spPr bwMode="auto">
          <a:xfrm>
            <a:off x="0" y="-4230"/>
            <a:ext cx="12190413" cy="961189"/>
          </a:xfrm>
          <a:prstGeom prst="rect">
            <a:avLst/>
          </a:prstGeom>
          <a:solidFill>
            <a:schemeClr val="tx2">
              <a:lumMod val="75000"/>
            </a:schemeClr>
          </a:solidFill>
          <a:ln>
            <a:noFill/>
          </a:ln>
          <a:extLst/>
        </p:spPr>
        <p:txBody>
          <a:bodyPr lIns="108561" tIns="54280" rIns="108561" bIns="54280" anchor="ctr"/>
          <a:lstStyle>
            <a:lvl1pPr defTabSz="1152525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defTabSz="1701629">
              <a:spcBef>
                <a:spcPct val="0"/>
              </a:spcBef>
              <a:buNone/>
            </a:pPr>
            <a:r>
              <a:rPr lang="ru-RU" altLang="ru-RU" sz="1900" b="1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ПРОГНОЗ РИСКОВ ВОЗНИКНОВЕНИЯ ЧРЕЗВЫЧАЙНЫХ СИТУАЦИЙ В ПЕРИОД ПРОВЕДЕНИЯ НАРОДНОГО ПРАЗДНИКА «САБАНТУЙ</a:t>
            </a:r>
            <a:r>
              <a:rPr lang="ru-RU" altLang="ru-RU" sz="1900" b="1" dirty="0" smtClean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»</a:t>
            </a:r>
            <a:endParaRPr lang="ru-RU" altLang="ru-RU" sz="1900" b="1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pic>
        <p:nvPicPr>
          <p:cNvPr id="819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37014" y="1088219"/>
            <a:ext cx="7326946" cy="4922390"/>
          </a:xfrm>
          <a:prstGeom prst="rect">
            <a:avLst/>
          </a:prstGeom>
          <a:solidFill>
            <a:srgbClr val="92D050">
              <a:alpha val="58823"/>
            </a:srgbClr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0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06" name="Полилиния 105"/>
          <p:cNvSpPr/>
          <p:nvPr/>
        </p:nvSpPr>
        <p:spPr>
          <a:xfrm>
            <a:off x="9497277" y="2676245"/>
            <a:ext cx="958245" cy="833053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07" name="Полилиния 106"/>
          <p:cNvSpPr/>
          <p:nvPr/>
        </p:nvSpPr>
        <p:spPr>
          <a:xfrm>
            <a:off x="8569269" y="2972488"/>
            <a:ext cx="1062428" cy="1024704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08" name="Полилиния 107"/>
          <p:cNvSpPr/>
          <p:nvPr/>
        </p:nvSpPr>
        <p:spPr>
          <a:xfrm>
            <a:off x="7472978" y="2460141"/>
            <a:ext cx="660314" cy="66478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09" name="Полилиния 108"/>
          <p:cNvSpPr/>
          <p:nvPr/>
        </p:nvSpPr>
        <p:spPr>
          <a:xfrm>
            <a:off x="7011609" y="1604805"/>
            <a:ext cx="823275" cy="1052228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10" name="Полилиния 109"/>
          <p:cNvSpPr/>
          <p:nvPr/>
        </p:nvSpPr>
        <p:spPr>
          <a:xfrm>
            <a:off x="8355517" y="3745251"/>
            <a:ext cx="793647" cy="719833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11" name="Полилиния 110"/>
          <p:cNvSpPr/>
          <p:nvPr/>
        </p:nvSpPr>
        <p:spPr>
          <a:xfrm>
            <a:off x="9233815" y="3323936"/>
            <a:ext cx="810577" cy="840512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12" name="Полилиния 111"/>
          <p:cNvSpPr/>
          <p:nvPr/>
        </p:nvSpPr>
        <p:spPr>
          <a:xfrm>
            <a:off x="8010543" y="4088235"/>
            <a:ext cx="799996" cy="766411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13" name="Полилиния 112"/>
          <p:cNvSpPr/>
          <p:nvPr/>
        </p:nvSpPr>
        <p:spPr>
          <a:xfrm>
            <a:off x="7657108" y="2108690"/>
            <a:ext cx="698409" cy="785466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20" name="Полилиния 119"/>
          <p:cNvSpPr/>
          <p:nvPr/>
        </p:nvSpPr>
        <p:spPr>
          <a:xfrm>
            <a:off x="6675101" y="1704315"/>
            <a:ext cx="539680" cy="645732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21" name="Полилиния 120"/>
          <p:cNvSpPr/>
          <p:nvPr/>
        </p:nvSpPr>
        <p:spPr>
          <a:xfrm>
            <a:off x="5932250" y="2817938"/>
            <a:ext cx="645499" cy="857448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22" name="Полилиния 121"/>
          <p:cNvSpPr/>
          <p:nvPr/>
        </p:nvSpPr>
        <p:spPr>
          <a:xfrm>
            <a:off x="6768220" y="2616809"/>
            <a:ext cx="984123" cy="571632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23" name="Полилиния 122"/>
          <p:cNvSpPr/>
          <p:nvPr/>
        </p:nvSpPr>
        <p:spPr>
          <a:xfrm>
            <a:off x="7798778" y="3387299"/>
            <a:ext cx="1003769" cy="770696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24" name="Полилиния 123"/>
          <p:cNvSpPr/>
          <p:nvPr/>
        </p:nvSpPr>
        <p:spPr>
          <a:xfrm>
            <a:off x="7064456" y="3507402"/>
            <a:ext cx="1020923" cy="950651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25" name="Полилиния 124"/>
          <p:cNvSpPr/>
          <p:nvPr/>
        </p:nvSpPr>
        <p:spPr>
          <a:xfrm>
            <a:off x="6179862" y="3323937"/>
            <a:ext cx="713224" cy="793934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28" name="Полилиния 127"/>
          <p:cNvSpPr/>
          <p:nvPr/>
        </p:nvSpPr>
        <p:spPr>
          <a:xfrm>
            <a:off x="7233825" y="2868750"/>
            <a:ext cx="1153434" cy="757942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29" name="Полилиния 128"/>
          <p:cNvSpPr/>
          <p:nvPr/>
        </p:nvSpPr>
        <p:spPr>
          <a:xfrm>
            <a:off x="9927996" y="3342991"/>
            <a:ext cx="613753" cy="853214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0" name="Полилиния 129"/>
          <p:cNvSpPr/>
          <p:nvPr/>
        </p:nvSpPr>
        <p:spPr>
          <a:xfrm>
            <a:off x="8973500" y="3815118"/>
            <a:ext cx="1369306" cy="908261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1" name="Полилиния 130"/>
          <p:cNvSpPr/>
          <p:nvPr/>
        </p:nvSpPr>
        <p:spPr>
          <a:xfrm>
            <a:off x="10198022" y="2597263"/>
            <a:ext cx="953336" cy="961565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4" name="Полилиния 133"/>
          <p:cNvSpPr/>
          <p:nvPr/>
        </p:nvSpPr>
        <p:spPr>
          <a:xfrm>
            <a:off x="10681427" y="4501077"/>
            <a:ext cx="607404" cy="558929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5" name="Полилиния 134"/>
          <p:cNvSpPr/>
          <p:nvPr/>
        </p:nvSpPr>
        <p:spPr>
          <a:xfrm>
            <a:off x="6347062" y="1856750"/>
            <a:ext cx="958725" cy="1069164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8" name="Полилиния 137"/>
          <p:cNvSpPr/>
          <p:nvPr/>
        </p:nvSpPr>
        <p:spPr>
          <a:xfrm>
            <a:off x="7661341" y="4414272"/>
            <a:ext cx="1053963" cy="982361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/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39" name="Полилиния 138"/>
          <p:cNvSpPr/>
          <p:nvPr/>
        </p:nvSpPr>
        <p:spPr>
          <a:xfrm>
            <a:off x="7066632" y="4088235"/>
            <a:ext cx="700525" cy="1045875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0" name="Полилиния 139"/>
          <p:cNvSpPr/>
          <p:nvPr/>
        </p:nvSpPr>
        <p:spPr>
          <a:xfrm>
            <a:off x="8584082" y="4270311"/>
            <a:ext cx="899467" cy="764293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1" name="Полилиния 140"/>
          <p:cNvSpPr/>
          <p:nvPr/>
        </p:nvSpPr>
        <p:spPr>
          <a:xfrm>
            <a:off x="6345327" y="2653121"/>
            <a:ext cx="431445" cy="366473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93000"/>
            </a:srgbClr>
          </a:solidFill>
          <a:ln w="15875" cap="flat" cmpd="sng" algn="ctr">
            <a:solidFill>
              <a:srgbClr val="6C6E68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2" name="Полилиния 141"/>
          <p:cNvSpPr/>
          <p:nvPr/>
        </p:nvSpPr>
        <p:spPr>
          <a:xfrm>
            <a:off x="10169262" y="1628094"/>
            <a:ext cx="1028566" cy="1107272"/>
          </a:xfrm>
          <a:custGeom>
            <a:avLst/>
            <a:gdLst>
              <a:gd name="connsiteX0" fmla="*/ 304800 w 1691640"/>
              <a:gd name="connsiteY0" fmla="*/ 1592580 h 1836420"/>
              <a:gd name="connsiteX1" fmla="*/ 525780 w 1691640"/>
              <a:gd name="connsiteY1" fmla="*/ 1653540 h 1836420"/>
              <a:gd name="connsiteX2" fmla="*/ 685800 w 1691640"/>
              <a:gd name="connsiteY2" fmla="*/ 1699260 h 1836420"/>
              <a:gd name="connsiteX3" fmla="*/ 800100 w 1691640"/>
              <a:gd name="connsiteY3" fmla="*/ 1760220 h 1836420"/>
              <a:gd name="connsiteX4" fmla="*/ 914400 w 1691640"/>
              <a:gd name="connsiteY4" fmla="*/ 1783080 h 1836420"/>
              <a:gd name="connsiteX5" fmla="*/ 1051560 w 1691640"/>
              <a:gd name="connsiteY5" fmla="*/ 1836420 h 1836420"/>
              <a:gd name="connsiteX6" fmla="*/ 1051560 w 1691640"/>
              <a:gd name="connsiteY6" fmla="*/ 1836420 h 1836420"/>
              <a:gd name="connsiteX7" fmla="*/ 1165860 w 1691640"/>
              <a:gd name="connsiteY7" fmla="*/ 1752600 h 1836420"/>
              <a:gd name="connsiteX8" fmla="*/ 1219200 w 1691640"/>
              <a:gd name="connsiteY8" fmla="*/ 1699260 h 1836420"/>
              <a:gd name="connsiteX9" fmla="*/ 1333500 w 1691640"/>
              <a:gd name="connsiteY9" fmla="*/ 1623060 h 1836420"/>
              <a:gd name="connsiteX10" fmla="*/ 1394460 w 1691640"/>
              <a:gd name="connsiteY10" fmla="*/ 1554480 h 1836420"/>
              <a:gd name="connsiteX11" fmla="*/ 1440180 w 1691640"/>
              <a:gd name="connsiteY11" fmla="*/ 1531620 h 1836420"/>
              <a:gd name="connsiteX12" fmla="*/ 1440180 w 1691640"/>
              <a:gd name="connsiteY12" fmla="*/ 1531620 h 1836420"/>
              <a:gd name="connsiteX13" fmla="*/ 1455420 w 1691640"/>
              <a:gd name="connsiteY13" fmla="*/ 1463040 h 1836420"/>
              <a:gd name="connsiteX14" fmla="*/ 1524000 w 1691640"/>
              <a:gd name="connsiteY14" fmla="*/ 1280160 h 1836420"/>
              <a:gd name="connsiteX15" fmla="*/ 1554480 w 1691640"/>
              <a:gd name="connsiteY15" fmla="*/ 1203960 h 1836420"/>
              <a:gd name="connsiteX16" fmla="*/ 1607820 w 1691640"/>
              <a:gd name="connsiteY16" fmla="*/ 1249680 h 1836420"/>
              <a:gd name="connsiteX17" fmla="*/ 1668780 w 1691640"/>
              <a:gd name="connsiteY17" fmla="*/ 1257300 h 1836420"/>
              <a:gd name="connsiteX18" fmla="*/ 1668780 w 1691640"/>
              <a:gd name="connsiteY18" fmla="*/ 1257300 h 1836420"/>
              <a:gd name="connsiteX19" fmla="*/ 1691640 w 1691640"/>
              <a:gd name="connsiteY19" fmla="*/ 876300 h 1836420"/>
              <a:gd name="connsiteX20" fmla="*/ 1691640 w 1691640"/>
              <a:gd name="connsiteY20" fmla="*/ 876300 h 1836420"/>
              <a:gd name="connsiteX21" fmla="*/ 1584960 w 1691640"/>
              <a:gd name="connsiteY21" fmla="*/ 868680 h 1836420"/>
              <a:gd name="connsiteX22" fmla="*/ 1531620 w 1691640"/>
              <a:gd name="connsiteY22" fmla="*/ 876300 h 1836420"/>
              <a:gd name="connsiteX23" fmla="*/ 1470660 w 1691640"/>
              <a:gd name="connsiteY23" fmla="*/ 838200 h 1836420"/>
              <a:gd name="connsiteX24" fmla="*/ 1402080 w 1691640"/>
              <a:gd name="connsiteY24" fmla="*/ 792480 h 1836420"/>
              <a:gd name="connsiteX25" fmla="*/ 1295400 w 1691640"/>
              <a:gd name="connsiteY25" fmla="*/ 807720 h 1836420"/>
              <a:gd name="connsiteX26" fmla="*/ 1203960 w 1691640"/>
              <a:gd name="connsiteY26" fmla="*/ 845820 h 1836420"/>
              <a:gd name="connsiteX27" fmla="*/ 1203960 w 1691640"/>
              <a:gd name="connsiteY27" fmla="*/ 845820 h 1836420"/>
              <a:gd name="connsiteX28" fmla="*/ 1295400 w 1691640"/>
              <a:gd name="connsiteY28" fmla="*/ 1066800 h 1836420"/>
              <a:gd name="connsiteX29" fmla="*/ 1341120 w 1691640"/>
              <a:gd name="connsiteY29" fmla="*/ 1203960 h 1836420"/>
              <a:gd name="connsiteX30" fmla="*/ 1318260 w 1691640"/>
              <a:gd name="connsiteY30" fmla="*/ 1264920 h 1836420"/>
              <a:gd name="connsiteX31" fmla="*/ 1348740 w 1691640"/>
              <a:gd name="connsiteY31" fmla="*/ 1325880 h 1836420"/>
              <a:gd name="connsiteX32" fmla="*/ 1295400 w 1691640"/>
              <a:gd name="connsiteY32" fmla="*/ 1409700 h 1836420"/>
              <a:gd name="connsiteX33" fmla="*/ 1203960 w 1691640"/>
              <a:gd name="connsiteY33" fmla="*/ 1379220 h 1836420"/>
              <a:gd name="connsiteX34" fmla="*/ 1203960 w 1691640"/>
              <a:gd name="connsiteY34" fmla="*/ 1287780 h 1836420"/>
              <a:gd name="connsiteX35" fmla="*/ 1165860 w 1691640"/>
              <a:gd name="connsiteY35" fmla="*/ 1280160 h 1836420"/>
              <a:gd name="connsiteX36" fmla="*/ 1165860 w 1691640"/>
              <a:gd name="connsiteY36" fmla="*/ 1280160 h 1836420"/>
              <a:gd name="connsiteX37" fmla="*/ 1059180 w 1691640"/>
              <a:gd name="connsiteY37" fmla="*/ 1280160 h 1836420"/>
              <a:gd name="connsiteX38" fmla="*/ 1059180 w 1691640"/>
              <a:gd name="connsiteY38" fmla="*/ 1219200 h 1836420"/>
              <a:gd name="connsiteX39" fmla="*/ 1013460 w 1691640"/>
              <a:gd name="connsiteY39" fmla="*/ 1165860 h 1836420"/>
              <a:gd name="connsiteX40" fmla="*/ 990600 w 1691640"/>
              <a:gd name="connsiteY40" fmla="*/ 1150620 h 1836420"/>
              <a:gd name="connsiteX41" fmla="*/ 952500 w 1691640"/>
              <a:gd name="connsiteY41" fmla="*/ 1165860 h 1836420"/>
              <a:gd name="connsiteX42" fmla="*/ 944880 w 1691640"/>
              <a:gd name="connsiteY42" fmla="*/ 1188720 h 1836420"/>
              <a:gd name="connsiteX43" fmla="*/ 960120 w 1691640"/>
              <a:gd name="connsiteY43" fmla="*/ 1234440 h 1836420"/>
              <a:gd name="connsiteX44" fmla="*/ 929640 w 1691640"/>
              <a:gd name="connsiteY44" fmla="*/ 1234440 h 1836420"/>
              <a:gd name="connsiteX45" fmla="*/ 868680 w 1691640"/>
              <a:gd name="connsiteY45" fmla="*/ 1226820 h 1836420"/>
              <a:gd name="connsiteX46" fmla="*/ 868680 w 1691640"/>
              <a:gd name="connsiteY46" fmla="*/ 1226820 h 1836420"/>
              <a:gd name="connsiteX47" fmla="*/ 937260 w 1691640"/>
              <a:gd name="connsiteY47" fmla="*/ 1104900 h 1836420"/>
              <a:gd name="connsiteX48" fmla="*/ 929640 w 1691640"/>
              <a:gd name="connsiteY48" fmla="*/ 1082040 h 1836420"/>
              <a:gd name="connsiteX49" fmla="*/ 922020 w 1691640"/>
              <a:gd name="connsiteY49" fmla="*/ 1074420 h 1836420"/>
              <a:gd name="connsiteX50" fmla="*/ 845820 w 1691640"/>
              <a:gd name="connsiteY50" fmla="*/ 1074420 h 1836420"/>
              <a:gd name="connsiteX51" fmla="*/ 845820 w 1691640"/>
              <a:gd name="connsiteY51" fmla="*/ 1074420 h 1836420"/>
              <a:gd name="connsiteX52" fmla="*/ 784860 w 1691640"/>
              <a:gd name="connsiteY52" fmla="*/ 990600 h 1836420"/>
              <a:gd name="connsiteX53" fmla="*/ 784860 w 1691640"/>
              <a:gd name="connsiteY53" fmla="*/ 990600 h 1836420"/>
              <a:gd name="connsiteX54" fmla="*/ 716280 w 1691640"/>
              <a:gd name="connsiteY54" fmla="*/ 929640 h 1836420"/>
              <a:gd name="connsiteX55" fmla="*/ 716280 w 1691640"/>
              <a:gd name="connsiteY55" fmla="*/ 883920 h 1836420"/>
              <a:gd name="connsiteX56" fmla="*/ 731520 w 1691640"/>
              <a:gd name="connsiteY56" fmla="*/ 800100 h 1836420"/>
              <a:gd name="connsiteX57" fmla="*/ 716280 w 1691640"/>
              <a:gd name="connsiteY57" fmla="*/ 632460 h 1836420"/>
              <a:gd name="connsiteX58" fmla="*/ 716280 w 1691640"/>
              <a:gd name="connsiteY58" fmla="*/ 632460 h 1836420"/>
              <a:gd name="connsiteX59" fmla="*/ 708660 w 1691640"/>
              <a:gd name="connsiteY59" fmla="*/ 487680 h 1836420"/>
              <a:gd name="connsiteX60" fmla="*/ 708660 w 1691640"/>
              <a:gd name="connsiteY60" fmla="*/ 487680 h 1836420"/>
              <a:gd name="connsiteX61" fmla="*/ 777240 w 1691640"/>
              <a:gd name="connsiteY61" fmla="*/ 266700 h 1836420"/>
              <a:gd name="connsiteX62" fmla="*/ 868680 w 1691640"/>
              <a:gd name="connsiteY62" fmla="*/ 251460 h 1836420"/>
              <a:gd name="connsiteX63" fmla="*/ 876300 w 1691640"/>
              <a:gd name="connsiteY63" fmla="*/ 152400 h 1836420"/>
              <a:gd name="connsiteX64" fmla="*/ 937260 w 1691640"/>
              <a:gd name="connsiteY64" fmla="*/ 121920 h 1836420"/>
              <a:gd name="connsiteX65" fmla="*/ 975360 w 1691640"/>
              <a:gd name="connsiteY65" fmla="*/ 38100 h 1836420"/>
              <a:gd name="connsiteX66" fmla="*/ 777240 w 1691640"/>
              <a:gd name="connsiteY66" fmla="*/ 0 h 1836420"/>
              <a:gd name="connsiteX67" fmla="*/ 701040 w 1691640"/>
              <a:gd name="connsiteY67" fmla="*/ 0 h 1836420"/>
              <a:gd name="connsiteX68" fmla="*/ 609600 w 1691640"/>
              <a:gd name="connsiteY68" fmla="*/ 15240 h 1836420"/>
              <a:gd name="connsiteX69" fmla="*/ 601980 w 1691640"/>
              <a:gd name="connsiteY69" fmla="*/ 38100 h 1836420"/>
              <a:gd name="connsiteX70" fmla="*/ 624840 w 1691640"/>
              <a:gd name="connsiteY70" fmla="*/ 53340 h 1836420"/>
              <a:gd name="connsiteX71" fmla="*/ 586740 w 1691640"/>
              <a:gd name="connsiteY71" fmla="*/ 99060 h 1836420"/>
              <a:gd name="connsiteX72" fmla="*/ 556260 w 1691640"/>
              <a:gd name="connsiteY72" fmla="*/ 175260 h 1836420"/>
              <a:gd name="connsiteX73" fmla="*/ 617220 w 1691640"/>
              <a:gd name="connsiteY73" fmla="*/ 213360 h 1836420"/>
              <a:gd name="connsiteX74" fmla="*/ 594360 w 1691640"/>
              <a:gd name="connsiteY74" fmla="*/ 312420 h 1836420"/>
              <a:gd name="connsiteX75" fmla="*/ 548640 w 1691640"/>
              <a:gd name="connsiteY75" fmla="*/ 403860 h 1836420"/>
              <a:gd name="connsiteX76" fmla="*/ 449580 w 1691640"/>
              <a:gd name="connsiteY76" fmla="*/ 434340 h 1836420"/>
              <a:gd name="connsiteX77" fmla="*/ 381000 w 1691640"/>
              <a:gd name="connsiteY77" fmla="*/ 396240 h 1836420"/>
              <a:gd name="connsiteX78" fmla="*/ 350520 w 1691640"/>
              <a:gd name="connsiteY78" fmla="*/ 419100 h 1836420"/>
              <a:gd name="connsiteX79" fmla="*/ 350520 w 1691640"/>
              <a:gd name="connsiteY79" fmla="*/ 441960 h 1836420"/>
              <a:gd name="connsiteX80" fmla="*/ 274320 w 1691640"/>
              <a:gd name="connsiteY80" fmla="*/ 449580 h 1836420"/>
              <a:gd name="connsiteX81" fmla="*/ 266700 w 1691640"/>
              <a:gd name="connsiteY81" fmla="*/ 464820 h 1836420"/>
              <a:gd name="connsiteX82" fmla="*/ 312420 w 1691640"/>
              <a:gd name="connsiteY82" fmla="*/ 495300 h 1836420"/>
              <a:gd name="connsiteX83" fmla="*/ 312420 w 1691640"/>
              <a:gd name="connsiteY83" fmla="*/ 502920 h 1836420"/>
              <a:gd name="connsiteX84" fmla="*/ 297180 w 1691640"/>
              <a:gd name="connsiteY84" fmla="*/ 533400 h 1836420"/>
              <a:gd name="connsiteX85" fmla="*/ 274320 w 1691640"/>
              <a:gd name="connsiteY85" fmla="*/ 541020 h 1836420"/>
              <a:gd name="connsiteX86" fmla="*/ 266700 w 1691640"/>
              <a:gd name="connsiteY86" fmla="*/ 601980 h 1836420"/>
              <a:gd name="connsiteX87" fmla="*/ 198120 w 1691640"/>
              <a:gd name="connsiteY87" fmla="*/ 624840 h 1836420"/>
              <a:gd name="connsiteX88" fmla="*/ 137160 w 1691640"/>
              <a:gd name="connsiteY88" fmla="*/ 746760 h 1836420"/>
              <a:gd name="connsiteX89" fmla="*/ 30480 w 1691640"/>
              <a:gd name="connsiteY89" fmla="*/ 762000 h 1836420"/>
              <a:gd name="connsiteX90" fmla="*/ 0 w 1691640"/>
              <a:gd name="connsiteY90" fmla="*/ 815340 h 1836420"/>
              <a:gd name="connsiteX91" fmla="*/ 0 w 1691640"/>
              <a:gd name="connsiteY91" fmla="*/ 815340 h 1836420"/>
              <a:gd name="connsiteX92" fmla="*/ 15240 w 1691640"/>
              <a:gd name="connsiteY92" fmla="*/ 891540 h 1836420"/>
              <a:gd name="connsiteX93" fmla="*/ 106680 w 1691640"/>
              <a:gd name="connsiteY93" fmla="*/ 922020 h 1836420"/>
              <a:gd name="connsiteX94" fmla="*/ 342900 w 1691640"/>
              <a:gd name="connsiteY94" fmla="*/ 929640 h 1836420"/>
              <a:gd name="connsiteX95" fmla="*/ 388620 w 1691640"/>
              <a:gd name="connsiteY95" fmla="*/ 975360 h 1836420"/>
              <a:gd name="connsiteX96" fmla="*/ 510540 w 1691640"/>
              <a:gd name="connsiteY96" fmla="*/ 1028700 h 1836420"/>
              <a:gd name="connsiteX97" fmla="*/ 495300 w 1691640"/>
              <a:gd name="connsiteY97" fmla="*/ 1074420 h 1836420"/>
              <a:gd name="connsiteX98" fmla="*/ 518160 w 1691640"/>
              <a:gd name="connsiteY98" fmla="*/ 1089660 h 1836420"/>
              <a:gd name="connsiteX99" fmla="*/ 556260 w 1691640"/>
              <a:gd name="connsiteY99" fmla="*/ 1135380 h 1836420"/>
              <a:gd name="connsiteX100" fmla="*/ 525780 w 1691640"/>
              <a:gd name="connsiteY100" fmla="*/ 1219200 h 1836420"/>
              <a:gd name="connsiteX101" fmla="*/ 556260 w 1691640"/>
              <a:gd name="connsiteY101" fmla="*/ 1249680 h 1836420"/>
              <a:gd name="connsiteX102" fmla="*/ 502920 w 1691640"/>
              <a:gd name="connsiteY102" fmla="*/ 1363980 h 1836420"/>
              <a:gd name="connsiteX103" fmla="*/ 426720 w 1691640"/>
              <a:gd name="connsiteY103" fmla="*/ 1310640 h 1836420"/>
              <a:gd name="connsiteX104" fmla="*/ 350520 w 1691640"/>
              <a:gd name="connsiteY104" fmla="*/ 1257300 h 1836420"/>
              <a:gd name="connsiteX105" fmla="*/ 304800 w 1691640"/>
              <a:gd name="connsiteY105" fmla="*/ 1211580 h 1836420"/>
              <a:gd name="connsiteX106" fmla="*/ 289560 w 1691640"/>
              <a:gd name="connsiteY106" fmla="*/ 1226820 h 1836420"/>
              <a:gd name="connsiteX107" fmla="*/ 335280 w 1691640"/>
              <a:gd name="connsiteY107" fmla="*/ 1303020 h 1836420"/>
              <a:gd name="connsiteX108" fmla="*/ 312420 w 1691640"/>
              <a:gd name="connsiteY108" fmla="*/ 1333500 h 1836420"/>
              <a:gd name="connsiteX109" fmla="*/ 304800 w 1691640"/>
              <a:gd name="connsiteY109" fmla="*/ 1592580 h 18364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91640" h="1836420">
                <a:moveTo>
                  <a:pt x="304800" y="1592580"/>
                </a:moveTo>
                <a:lnTo>
                  <a:pt x="525780" y="1653540"/>
                </a:lnTo>
                <a:lnTo>
                  <a:pt x="685800" y="1699260"/>
                </a:lnTo>
                <a:lnTo>
                  <a:pt x="800100" y="1760220"/>
                </a:lnTo>
                <a:lnTo>
                  <a:pt x="914400" y="1783080"/>
                </a:lnTo>
                <a:lnTo>
                  <a:pt x="1051560" y="1836420"/>
                </a:lnTo>
                <a:lnTo>
                  <a:pt x="1051560" y="1836420"/>
                </a:lnTo>
                <a:lnTo>
                  <a:pt x="1165860" y="1752600"/>
                </a:lnTo>
                <a:lnTo>
                  <a:pt x="1219200" y="1699260"/>
                </a:lnTo>
                <a:lnTo>
                  <a:pt x="1333500" y="1623060"/>
                </a:lnTo>
                <a:lnTo>
                  <a:pt x="1394460" y="1554480"/>
                </a:lnTo>
                <a:lnTo>
                  <a:pt x="1440180" y="1531620"/>
                </a:lnTo>
                <a:lnTo>
                  <a:pt x="1440180" y="1531620"/>
                </a:lnTo>
                <a:lnTo>
                  <a:pt x="1455420" y="1463040"/>
                </a:lnTo>
                <a:lnTo>
                  <a:pt x="1524000" y="1280160"/>
                </a:lnTo>
                <a:lnTo>
                  <a:pt x="1554480" y="1203960"/>
                </a:lnTo>
                <a:lnTo>
                  <a:pt x="1607820" y="1249680"/>
                </a:lnTo>
                <a:lnTo>
                  <a:pt x="1668780" y="1257300"/>
                </a:lnTo>
                <a:lnTo>
                  <a:pt x="1668780" y="1257300"/>
                </a:lnTo>
                <a:lnTo>
                  <a:pt x="1691640" y="876300"/>
                </a:lnTo>
                <a:lnTo>
                  <a:pt x="1691640" y="876300"/>
                </a:lnTo>
                <a:lnTo>
                  <a:pt x="1584960" y="868680"/>
                </a:lnTo>
                <a:lnTo>
                  <a:pt x="1531620" y="876300"/>
                </a:lnTo>
                <a:lnTo>
                  <a:pt x="1470660" y="838200"/>
                </a:lnTo>
                <a:lnTo>
                  <a:pt x="1402080" y="792480"/>
                </a:lnTo>
                <a:lnTo>
                  <a:pt x="1295400" y="807720"/>
                </a:lnTo>
                <a:lnTo>
                  <a:pt x="1203960" y="845820"/>
                </a:lnTo>
                <a:lnTo>
                  <a:pt x="1203960" y="845820"/>
                </a:lnTo>
                <a:lnTo>
                  <a:pt x="1295400" y="1066800"/>
                </a:lnTo>
                <a:lnTo>
                  <a:pt x="1341120" y="1203960"/>
                </a:lnTo>
                <a:lnTo>
                  <a:pt x="1318260" y="1264920"/>
                </a:lnTo>
                <a:lnTo>
                  <a:pt x="1348740" y="1325880"/>
                </a:lnTo>
                <a:lnTo>
                  <a:pt x="1295400" y="1409700"/>
                </a:lnTo>
                <a:lnTo>
                  <a:pt x="1203960" y="1379220"/>
                </a:lnTo>
                <a:lnTo>
                  <a:pt x="1203960" y="1287780"/>
                </a:lnTo>
                <a:lnTo>
                  <a:pt x="1165860" y="1280160"/>
                </a:lnTo>
                <a:lnTo>
                  <a:pt x="1165860" y="1280160"/>
                </a:lnTo>
                <a:lnTo>
                  <a:pt x="1059180" y="1280160"/>
                </a:lnTo>
                <a:lnTo>
                  <a:pt x="1059180" y="1219200"/>
                </a:lnTo>
                <a:lnTo>
                  <a:pt x="1013460" y="1165860"/>
                </a:lnTo>
                <a:lnTo>
                  <a:pt x="990600" y="1150620"/>
                </a:lnTo>
                <a:lnTo>
                  <a:pt x="952500" y="1165860"/>
                </a:lnTo>
                <a:lnTo>
                  <a:pt x="944880" y="1188720"/>
                </a:lnTo>
                <a:lnTo>
                  <a:pt x="960120" y="1234440"/>
                </a:lnTo>
                <a:lnTo>
                  <a:pt x="929640" y="1234440"/>
                </a:lnTo>
                <a:lnTo>
                  <a:pt x="868680" y="1226820"/>
                </a:lnTo>
                <a:lnTo>
                  <a:pt x="868680" y="1226820"/>
                </a:lnTo>
                <a:lnTo>
                  <a:pt x="937260" y="1104900"/>
                </a:lnTo>
                <a:lnTo>
                  <a:pt x="929640" y="1082040"/>
                </a:lnTo>
                <a:lnTo>
                  <a:pt x="922020" y="1074420"/>
                </a:lnTo>
                <a:lnTo>
                  <a:pt x="845820" y="1074420"/>
                </a:lnTo>
                <a:lnTo>
                  <a:pt x="845820" y="1074420"/>
                </a:lnTo>
                <a:lnTo>
                  <a:pt x="784860" y="990600"/>
                </a:lnTo>
                <a:lnTo>
                  <a:pt x="784860" y="990600"/>
                </a:lnTo>
                <a:lnTo>
                  <a:pt x="716280" y="929640"/>
                </a:lnTo>
                <a:lnTo>
                  <a:pt x="716280" y="883920"/>
                </a:lnTo>
                <a:lnTo>
                  <a:pt x="731520" y="800100"/>
                </a:lnTo>
                <a:lnTo>
                  <a:pt x="716280" y="632460"/>
                </a:lnTo>
                <a:lnTo>
                  <a:pt x="716280" y="632460"/>
                </a:lnTo>
                <a:lnTo>
                  <a:pt x="708660" y="487680"/>
                </a:lnTo>
                <a:lnTo>
                  <a:pt x="708660" y="487680"/>
                </a:lnTo>
                <a:lnTo>
                  <a:pt x="777240" y="266700"/>
                </a:lnTo>
                <a:lnTo>
                  <a:pt x="868680" y="251460"/>
                </a:lnTo>
                <a:lnTo>
                  <a:pt x="876300" y="152400"/>
                </a:lnTo>
                <a:lnTo>
                  <a:pt x="937260" y="121920"/>
                </a:lnTo>
                <a:lnTo>
                  <a:pt x="975360" y="38100"/>
                </a:lnTo>
                <a:lnTo>
                  <a:pt x="777240" y="0"/>
                </a:lnTo>
                <a:lnTo>
                  <a:pt x="701040" y="0"/>
                </a:lnTo>
                <a:lnTo>
                  <a:pt x="609600" y="15240"/>
                </a:lnTo>
                <a:lnTo>
                  <a:pt x="601980" y="38100"/>
                </a:lnTo>
                <a:lnTo>
                  <a:pt x="624840" y="53340"/>
                </a:lnTo>
                <a:lnTo>
                  <a:pt x="586740" y="99060"/>
                </a:lnTo>
                <a:lnTo>
                  <a:pt x="556260" y="175260"/>
                </a:lnTo>
                <a:lnTo>
                  <a:pt x="617220" y="213360"/>
                </a:lnTo>
                <a:lnTo>
                  <a:pt x="594360" y="312420"/>
                </a:lnTo>
                <a:lnTo>
                  <a:pt x="548640" y="403860"/>
                </a:lnTo>
                <a:lnTo>
                  <a:pt x="449580" y="434340"/>
                </a:lnTo>
                <a:lnTo>
                  <a:pt x="381000" y="396240"/>
                </a:lnTo>
                <a:lnTo>
                  <a:pt x="350520" y="419100"/>
                </a:lnTo>
                <a:lnTo>
                  <a:pt x="350520" y="441960"/>
                </a:lnTo>
                <a:lnTo>
                  <a:pt x="274320" y="449580"/>
                </a:lnTo>
                <a:lnTo>
                  <a:pt x="266700" y="464820"/>
                </a:lnTo>
                <a:lnTo>
                  <a:pt x="312420" y="495300"/>
                </a:lnTo>
                <a:lnTo>
                  <a:pt x="312420" y="502920"/>
                </a:lnTo>
                <a:lnTo>
                  <a:pt x="297180" y="533400"/>
                </a:lnTo>
                <a:lnTo>
                  <a:pt x="274320" y="541020"/>
                </a:lnTo>
                <a:lnTo>
                  <a:pt x="266700" y="601980"/>
                </a:lnTo>
                <a:lnTo>
                  <a:pt x="198120" y="624840"/>
                </a:lnTo>
                <a:lnTo>
                  <a:pt x="137160" y="746760"/>
                </a:lnTo>
                <a:lnTo>
                  <a:pt x="30480" y="762000"/>
                </a:lnTo>
                <a:lnTo>
                  <a:pt x="0" y="815340"/>
                </a:lnTo>
                <a:lnTo>
                  <a:pt x="0" y="815340"/>
                </a:lnTo>
                <a:lnTo>
                  <a:pt x="15240" y="891540"/>
                </a:lnTo>
                <a:lnTo>
                  <a:pt x="106680" y="922020"/>
                </a:lnTo>
                <a:lnTo>
                  <a:pt x="342900" y="929640"/>
                </a:lnTo>
                <a:lnTo>
                  <a:pt x="388620" y="975360"/>
                </a:lnTo>
                <a:lnTo>
                  <a:pt x="510540" y="1028700"/>
                </a:lnTo>
                <a:lnTo>
                  <a:pt x="495300" y="1074420"/>
                </a:lnTo>
                <a:lnTo>
                  <a:pt x="518160" y="1089660"/>
                </a:lnTo>
                <a:lnTo>
                  <a:pt x="556260" y="1135380"/>
                </a:lnTo>
                <a:lnTo>
                  <a:pt x="525780" y="1219200"/>
                </a:lnTo>
                <a:lnTo>
                  <a:pt x="556260" y="1249680"/>
                </a:lnTo>
                <a:lnTo>
                  <a:pt x="502920" y="1363980"/>
                </a:lnTo>
                <a:lnTo>
                  <a:pt x="426720" y="1310640"/>
                </a:lnTo>
                <a:lnTo>
                  <a:pt x="350520" y="1257300"/>
                </a:lnTo>
                <a:lnTo>
                  <a:pt x="304800" y="1211580"/>
                </a:lnTo>
                <a:lnTo>
                  <a:pt x="289560" y="1226820"/>
                </a:lnTo>
                <a:lnTo>
                  <a:pt x="335280" y="1303020"/>
                </a:lnTo>
                <a:lnTo>
                  <a:pt x="312420" y="1333500"/>
                </a:lnTo>
                <a:lnTo>
                  <a:pt x="304800" y="159258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6" name="Полилиния 145"/>
          <p:cNvSpPr/>
          <p:nvPr/>
        </p:nvSpPr>
        <p:spPr>
          <a:xfrm>
            <a:off x="9498365" y="2417793"/>
            <a:ext cx="905815" cy="467892"/>
          </a:xfrm>
          <a:custGeom>
            <a:avLst/>
            <a:gdLst>
              <a:gd name="connsiteX0" fmla="*/ 0 w 1493520"/>
              <a:gd name="connsiteY0" fmla="*/ 457200 h 777240"/>
              <a:gd name="connsiteX1" fmla="*/ 45720 w 1493520"/>
              <a:gd name="connsiteY1" fmla="*/ 381000 h 777240"/>
              <a:gd name="connsiteX2" fmla="*/ 106680 w 1493520"/>
              <a:gd name="connsiteY2" fmla="*/ 342900 h 777240"/>
              <a:gd name="connsiteX3" fmla="*/ 160020 w 1493520"/>
              <a:gd name="connsiteY3" fmla="*/ 327660 h 777240"/>
              <a:gd name="connsiteX4" fmla="*/ 228600 w 1493520"/>
              <a:gd name="connsiteY4" fmla="*/ 335280 h 777240"/>
              <a:gd name="connsiteX5" fmla="*/ 243840 w 1493520"/>
              <a:gd name="connsiteY5" fmla="*/ 403860 h 777240"/>
              <a:gd name="connsiteX6" fmla="*/ 289560 w 1493520"/>
              <a:gd name="connsiteY6" fmla="*/ 480060 h 777240"/>
              <a:gd name="connsiteX7" fmla="*/ 289560 w 1493520"/>
              <a:gd name="connsiteY7" fmla="*/ 480060 h 777240"/>
              <a:gd name="connsiteX8" fmla="*/ 426720 w 1493520"/>
              <a:gd name="connsiteY8" fmla="*/ 533400 h 777240"/>
              <a:gd name="connsiteX9" fmla="*/ 457200 w 1493520"/>
              <a:gd name="connsiteY9" fmla="*/ 510540 h 777240"/>
              <a:gd name="connsiteX10" fmla="*/ 457200 w 1493520"/>
              <a:gd name="connsiteY10" fmla="*/ 510540 h 777240"/>
              <a:gd name="connsiteX11" fmla="*/ 502920 w 1493520"/>
              <a:gd name="connsiteY11" fmla="*/ 426720 h 777240"/>
              <a:gd name="connsiteX12" fmla="*/ 502920 w 1493520"/>
              <a:gd name="connsiteY12" fmla="*/ 426720 h 777240"/>
              <a:gd name="connsiteX13" fmla="*/ 601980 w 1493520"/>
              <a:gd name="connsiteY13" fmla="*/ 396240 h 777240"/>
              <a:gd name="connsiteX14" fmla="*/ 548640 w 1493520"/>
              <a:gd name="connsiteY14" fmla="*/ 251460 h 777240"/>
              <a:gd name="connsiteX15" fmla="*/ 563880 w 1493520"/>
              <a:gd name="connsiteY15" fmla="*/ 182880 h 777240"/>
              <a:gd name="connsiteX16" fmla="*/ 502920 w 1493520"/>
              <a:gd name="connsiteY16" fmla="*/ 60960 h 777240"/>
              <a:gd name="connsiteX17" fmla="*/ 541020 w 1493520"/>
              <a:gd name="connsiteY17" fmla="*/ 0 h 777240"/>
              <a:gd name="connsiteX18" fmla="*/ 594360 w 1493520"/>
              <a:gd name="connsiteY18" fmla="*/ 45720 h 777240"/>
              <a:gd name="connsiteX19" fmla="*/ 640080 w 1493520"/>
              <a:gd name="connsiteY19" fmla="*/ 45720 h 777240"/>
              <a:gd name="connsiteX20" fmla="*/ 708660 w 1493520"/>
              <a:gd name="connsiteY20" fmla="*/ 38100 h 777240"/>
              <a:gd name="connsiteX21" fmla="*/ 784860 w 1493520"/>
              <a:gd name="connsiteY21" fmla="*/ 129540 h 777240"/>
              <a:gd name="connsiteX22" fmla="*/ 830580 w 1493520"/>
              <a:gd name="connsiteY22" fmla="*/ 175260 h 777240"/>
              <a:gd name="connsiteX23" fmla="*/ 914400 w 1493520"/>
              <a:gd name="connsiteY23" fmla="*/ 167640 h 777240"/>
              <a:gd name="connsiteX24" fmla="*/ 975360 w 1493520"/>
              <a:gd name="connsiteY24" fmla="*/ 198120 h 777240"/>
              <a:gd name="connsiteX25" fmla="*/ 1013460 w 1493520"/>
              <a:gd name="connsiteY25" fmla="*/ 175260 h 777240"/>
              <a:gd name="connsiteX26" fmla="*/ 975360 w 1493520"/>
              <a:gd name="connsiteY26" fmla="*/ 106680 h 777240"/>
              <a:gd name="connsiteX27" fmla="*/ 982980 w 1493520"/>
              <a:gd name="connsiteY27" fmla="*/ 76200 h 777240"/>
              <a:gd name="connsiteX28" fmla="*/ 1051560 w 1493520"/>
              <a:gd name="connsiteY28" fmla="*/ 83820 h 777240"/>
              <a:gd name="connsiteX29" fmla="*/ 1112520 w 1493520"/>
              <a:gd name="connsiteY29" fmla="*/ 114300 h 777240"/>
              <a:gd name="connsiteX30" fmla="*/ 1158240 w 1493520"/>
              <a:gd name="connsiteY30" fmla="*/ 144780 h 777240"/>
              <a:gd name="connsiteX31" fmla="*/ 1234440 w 1493520"/>
              <a:gd name="connsiteY31" fmla="*/ 160020 h 777240"/>
              <a:gd name="connsiteX32" fmla="*/ 1226820 w 1493520"/>
              <a:gd name="connsiteY32" fmla="*/ 190500 h 777240"/>
              <a:gd name="connsiteX33" fmla="*/ 1249680 w 1493520"/>
              <a:gd name="connsiteY33" fmla="*/ 220980 h 777240"/>
              <a:gd name="connsiteX34" fmla="*/ 1295400 w 1493520"/>
              <a:gd name="connsiteY34" fmla="*/ 220980 h 777240"/>
              <a:gd name="connsiteX35" fmla="*/ 1333500 w 1493520"/>
              <a:gd name="connsiteY35" fmla="*/ 289560 h 777240"/>
              <a:gd name="connsiteX36" fmla="*/ 1394460 w 1493520"/>
              <a:gd name="connsiteY36" fmla="*/ 327660 h 777240"/>
              <a:gd name="connsiteX37" fmla="*/ 1447800 w 1493520"/>
              <a:gd name="connsiteY37" fmla="*/ 297180 h 777240"/>
              <a:gd name="connsiteX38" fmla="*/ 1485900 w 1493520"/>
              <a:gd name="connsiteY38" fmla="*/ 312420 h 777240"/>
              <a:gd name="connsiteX39" fmla="*/ 1493520 w 1493520"/>
              <a:gd name="connsiteY39" fmla="*/ 358140 h 777240"/>
              <a:gd name="connsiteX40" fmla="*/ 1463040 w 1493520"/>
              <a:gd name="connsiteY40" fmla="*/ 449580 h 777240"/>
              <a:gd name="connsiteX41" fmla="*/ 1325880 w 1493520"/>
              <a:gd name="connsiteY41" fmla="*/ 480060 h 777240"/>
              <a:gd name="connsiteX42" fmla="*/ 1242060 w 1493520"/>
              <a:gd name="connsiteY42" fmla="*/ 480060 h 777240"/>
              <a:gd name="connsiteX43" fmla="*/ 1203960 w 1493520"/>
              <a:gd name="connsiteY43" fmla="*/ 441960 h 777240"/>
              <a:gd name="connsiteX44" fmla="*/ 1143000 w 1493520"/>
              <a:gd name="connsiteY44" fmla="*/ 441960 h 777240"/>
              <a:gd name="connsiteX45" fmla="*/ 1097280 w 1493520"/>
              <a:gd name="connsiteY45" fmla="*/ 487680 h 777240"/>
              <a:gd name="connsiteX46" fmla="*/ 1021080 w 1493520"/>
              <a:gd name="connsiteY46" fmla="*/ 502920 h 777240"/>
              <a:gd name="connsiteX47" fmla="*/ 1021080 w 1493520"/>
              <a:gd name="connsiteY47" fmla="*/ 502920 h 777240"/>
              <a:gd name="connsiteX48" fmla="*/ 640080 w 1493520"/>
              <a:gd name="connsiteY48" fmla="*/ 548640 h 777240"/>
              <a:gd name="connsiteX49" fmla="*/ 624840 w 1493520"/>
              <a:gd name="connsiteY49" fmla="*/ 571500 h 777240"/>
              <a:gd name="connsiteX50" fmla="*/ 647700 w 1493520"/>
              <a:gd name="connsiteY50" fmla="*/ 777240 h 777240"/>
              <a:gd name="connsiteX51" fmla="*/ 563880 w 1493520"/>
              <a:gd name="connsiteY51" fmla="*/ 762000 h 777240"/>
              <a:gd name="connsiteX52" fmla="*/ 495300 w 1493520"/>
              <a:gd name="connsiteY52" fmla="*/ 769620 h 777240"/>
              <a:gd name="connsiteX53" fmla="*/ 449580 w 1493520"/>
              <a:gd name="connsiteY53" fmla="*/ 655320 h 777240"/>
              <a:gd name="connsiteX54" fmla="*/ 449580 w 1493520"/>
              <a:gd name="connsiteY54" fmla="*/ 655320 h 777240"/>
              <a:gd name="connsiteX55" fmla="*/ 342900 w 1493520"/>
              <a:gd name="connsiteY55" fmla="*/ 624840 h 777240"/>
              <a:gd name="connsiteX56" fmla="*/ 320040 w 1493520"/>
              <a:gd name="connsiteY56" fmla="*/ 563880 h 777240"/>
              <a:gd name="connsiteX57" fmla="*/ 251460 w 1493520"/>
              <a:gd name="connsiteY57" fmla="*/ 525780 h 777240"/>
              <a:gd name="connsiteX58" fmla="*/ 175260 w 1493520"/>
              <a:gd name="connsiteY58" fmla="*/ 480060 h 777240"/>
              <a:gd name="connsiteX59" fmla="*/ 160020 w 1493520"/>
              <a:gd name="connsiteY59" fmla="*/ 441960 h 777240"/>
              <a:gd name="connsiteX60" fmla="*/ 68580 w 1493520"/>
              <a:gd name="connsiteY60" fmla="*/ 441960 h 777240"/>
              <a:gd name="connsiteX61" fmla="*/ 0 w 1493520"/>
              <a:gd name="connsiteY61" fmla="*/ 457200 h 77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</a:cxnLst>
            <a:rect l="l" t="t" r="r" b="b"/>
            <a:pathLst>
              <a:path w="1493520" h="777240">
                <a:moveTo>
                  <a:pt x="0" y="457200"/>
                </a:moveTo>
                <a:lnTo>
                  <a:pt x="45720" y="381000"/>
                </a:lnTo>
                <a:lnTo>
                  <a:pt x="106680" y="342900"/>
                </a:lnTo>
                <a:lnTo>
                  <a:pt x="160020" y="327660"/>
                </a:lnTo>
                <a:lnTo>
                  <a:pt x="228600" y="335280"/>
                </a:lnTo>
                <a:lnTo>
                  <a:pt x="243840" y="403860"/>
                </a:lnTo>
                <a:lnTo>
                  <a:pt x="289560" y="480060"/>
                </a:lnTo>
                <a:lnTo>
                  <a:pt x="289560" y="480060"/>
                </a:lnTo>
                <a:lnTo>
                  <a:pt x="426720" y="533400"/>
                </a:lnTo>
                <a:lnTo>
                  <a:pt x="457200" y="510540"/>
                </a:lnTo>
                <a:lnTo>
                  <a:pt x="457200" y="510540"/>
                </a:lnTo>
                <a:lnTo>
                  <a:pt x="502920" y="426720"/>
                </a:lnTo>
                <a:lnTo>
                  <a:pt x="502920" y="426720"/>
                </a:lnTo>
                <a:lnTo>
                  <a:pt x="601980" y="396240"/>
                </a:lnTo>
                <a:lnTo>
                  <a:pt x="548640" y="251460"/>
                </a:lnTo>
                <a:lnTo>
                  <a:pt x="563880" y="182880"/>
                </a:lnTo>
                <a:lnTo>
                  <a:pt x="502920" y="60960"/>
                </a:lnTo>
                <a:lnTo>
                  <a:pt x="541020" y="0"/>
                </a:lnTo>
                <a:lnTo>
                  <a:pt x="594360" y="45720"/>
                </a:lnTo>
                <a:lnTo>
                  <a:pt x="640080" y="45720"/>
                </a:lnTo>
                <a:lnTo>
                  <a:pt x="708660" y="38100"/>
                </a:lnTo>
                <a:lnTo>
                  <a:pt x="784860" y="129540"/>
                </a:lnTo>
                <a:lnTo>
                  <a:pt x="830580" y="175260"/>
                </a:lnTo>
                <a:lnTo>
                  <a:pt x="914400" y="167640"/>
                </a:lnTo>
                <a:lnTo>
                  <a:pt x="975360" y="198120"/>
                </a:lnTo>
                <a:lnTo>
                  <a:pt x="1013460" y="175260"/>
                </a:lnTo>
                <a:lnTo>
                  <a:pt x="975360" y="106680"/>
                </a:lnTo>
                <a:lnTo>
                  <a:pt x="982980" y="76200"/>
                </a:lnTo>
                <a:lnTo>
                  <a:pt x="1051560" y="83820"/>
                </a:lnTo>
                <a:lnTo>
                  <a:pt x="1112520" y="114300"/>
                </a:lnTo>
                <a:lnTo>
                  <a:pt x="1158240" y="144780"/>
                </a:lnTo>
                <a:lnTo>
                  <a:pt x="1234440" y="160020"/>
                </a:lnTo>
                <a:lnTo>
                  <a:pt x="1226820" y="190500"/>
                </a:lnTo>
                <a:lnTo>
                  <a:pt x="1249680" y="220980"/>
                </a:lnTo>
                <a:lnTo>
                  <a:pt x="1295400" y="220980"/>
                </a:lnTo>
                <a:lnTo>
                  <a:pt x="1333500" y="289560"/>
                </a:lnTo>
                <a:lnTo>
                  <a:pt x="1394460" y="327660"/>
                </a:lnTo>
                <a:lnTo>
                  <a:pt x="1447800" y="297180"/>
                </a:lnTo>
                <a:lnTo>
                  <a:pt x="1485900" y="312420"/>
                </a:lnTo>
                <a:lnTo>
                  <a:pt x="1493520" y="358140"/>
                </a:lnTo>
                <a:lnTo>
                  <a:pt x="1463040" y="449580"/>
                </a:lnTo>
                <a:lnTo>
                  <a:pt x="1325880" y="480060"/>
                </a:lnTo>
                <a:lnTo>
                  <a:pt x="1242060" y="480060"/>
                </a:lnTo>
                <a:lnTo>
                  <a:pt x="1203960" y="441960"/>
                </a:lnTo>
                <a:lnTo>
                  <a:pt x="1143000" y="441960"/>
                </a:lnTo>
                <a:lnTo>
                  <a:pt x="1097280" y="487680"/>
                </a:lnTo>
                <a:lnTo>
                  <a:pt x="1021080" y="502920"/>
                </a:lnTo>
                <a:lnTo>
                  <a:pt x="1021080" y="502920"/>
                </a:lnTo>
                <a:lnTo>
                  <a:pt x="640080" y="548640"/>
                </a:lnTo>
                <a:lnTo>
                  <a:pt x="624840" y="571500"/>
                </a:lnTo>
                <a:lnTo>
                  <a:pt x="647700" y="777240"/>
                </a:lnTo>
                <a:lnTo>
                  <a:pt x="563880" y="762000"/>
                </a:lnTo>
                <a:lnTo>
                  <a:pt x="495300" y="769620"/>
                </a:lnTo>
                <a:lnTo>
                  <a:pt x="449580" y="655320"/>
                </a:lnTo>
                <a:lnTo>
                  <a:pt x="449580" y="655320"/>
                </a:lnTo>
                <a:lnTo>
                  <a:pt x="342900" y="624840"/>
                </a:lnTo>
                <a:lnTo>
                  <a:pt x="320040" y="563880"/>
                </a:lnTo>
                <a:lnTo>
                  <a:pt x="251460" y="525780"/>
                </a:lnTo>
                <a:lnTo>
                  <a:pt x="175260" y="480060"/>
                </a:lnTo>
                <a:lnTo>
                  <a:pt x="160020" y="441960"/>
                </a:lnTo>
                <a:lnTo>
                  <a:pt x="68580" y="441960"/>
                </a:lnTo>
                <a:lnTo>
                  <a:pt x="0" y="4572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7" name="Полилиния 146"/>
          <p:cNvSpPr/>
          <p:nvPr/>
        </p:nvSpPr>
        <p:spPr>
          <a:xfrm>
            <a:off x="10914230" y="2703613"/>
            <a:ext cx="954492" cy="1028938"/>
          </a:xfrm>
          <a:custGeom>
            <a:avLst/>
            <a:gdLst>
              <a:gd name="connsiteX0" fmla="*/ 45720 w 1569720"/>
              <a:gd name="connsiteY0" fmla="*/ 213360 h 1706880"/>
              <a:gd name="connsiteX1" fmla="*/ 167640 w 1569720"/>
              <a:gd name="connsiteY1" fmla="*/ 205740 h 1706880"/>
              <a:gd name="connsiteX2" fmla="*/ 243840 w 1569720"/>
              <a:gd name="connsiteY2" fmla="*/ 129540 h 1706880"/>
              <a:gd name="connsiteX3" fmla="*/ 320040 w 1569720"/>
              <a:gd name="connsiteY3" fmla="*/ 144780 h 1706880"/>
              <a:gd name="connsiteX4" fmla="*/ 426720 w 1569720"/>
              <a:gd name="connsiteY4" fmla="*/ 137160 h 1706880"/>
              <a:gd name="connsiteX5" fmla="*/ 510540 w 1569720"/>
              <a:gd name="connsiteY5" fmla="*/ 76200 h 1706880"/>
              <a:gd name="connsiteX6" fmla="*/ 594360 w 1569720"/>
              <a:gd name="connsiteY6" fmla="*/ 38100 h 1706880"/>
              <a:gd name="connsiteX7" fmla="*/ 647700 w 1569720"/>
              <a:gd name="connsiteY7" fmla="*/ 0 h 1706880"/>
              <a:gd name="connsiteX8" fmla="*/ 762000 w 1569720"/>
              <a:gd name="connsiteY8" fmla="*/ 45720 h 1706880"/>
              <a:gd name="connsiteX9" fmla="*/ 822960 w 1569720"/>
              <a:gd name="connsiteY9" fmla="*/ 83820 h 1706880"/>
              <a:gd name="connsiteX10" fmla="*/ 899160 w 1569720"/>
              <a:gd name="connsiteY10" fmla="*/ 106680 h 1706880"/>
              <a:gd name="connsiteX11" fmla="*/ 967740 w 1569720"/>
              <a:gd name="connsiteY11" fmla="*/ 114300 h 1706880"/>
              <a:gd name="connsiteX12" fmla="*/ 967740 w 1569720"/>
              <a:gd name="connsiteY12" fmla="*/ 152400 h 1706880"/>
              <a:gd name="connsiteX13" fmla="*/ 967740 w 1569720"/>
              <a:gd name="connsiteY13" fmla="*/ 228600 h 1706880"/>
              <a:gd name="connsiteX14" fmla="*/ 1120140 w 1569720"/>
              <a:gd name="connsiteY14" fmla="*/ 236220 h 1706880"/>
              <a:gd name="connsiteX15" fmla="*/ 1104900 w 1569720"/>
              <a:gd name="connsiteY15" fmla="*/ 289560 h 1706880"/>
              <a:gd name="connsiteX16" fmla="*/ 1104900 w 1569720"/>
              <a:gd name="connsiteY16" fmla="*/ 373380 h 1706880"/>
              <a:gd name="connsiteX17" fmla="*/ 1104900 w 1569720"/>
              <a:gd name="connsiteY17" fmla="*/ 419100 h 1706880"/>
              <a:gd name="connsiteX18" fmla="*/ 1219200 w 1569720"/>
              <a:gd name="connsiteY18" fmla="*/ 419100 h 1706880"/>
              <a:gd name="connsiteX19" fmla="*/ 1303020 w 1569720"/>
              <a:gd name="connsiteY19" fmla="*/ 434340 h 1706880"/>
              <a:gd name="connsiteX20" fmla="*/ 1386840 w 1569720"/>
              <a:gd name="connsiteY20" fmla="*/ 457200 h 1706880"/>
              <a:gd name="connsiteX21" fmla="*/ 1463040 w 1569720"/>
              <a:gd name="connsiteY21" fmla="*/ 548640 h 1706880"/>
              <a:gd name="connsiteX22" fmla="*/ 1508760 w 1569720"/>
              <a:gd name="connsiteY22" fmla="*/ 617220 h 1706880"/>
              <a:gd name="connsiteX23" fmla="*/ 1569720 w 1569720"/>
              <a:gd name="connsiteY23" fmla="*/ 609600 h 1706880"/>
              <a:gd name="connsiteX24" fmla="*/ 1569720 w 1569720"/>
              <a:gd name="connsiteY24" fmla="*/ 609600 h 1706880"/>
              <a:gd name="connsiteX25" fmla="*/ 1463040 w 1569720"/>
              <a:gd name="connsiteY25" fmla="*/ 853440 h 1706880"/>
              <a:gd name="connsiteX26" fmla="*/ 1394460 w 1569720"/>
              <a:gd name="connsiteY26" fmla="*/ 960120 h 1706880"/>
              <a:gd name="connsiteX27" fmla="*/ 1325880 w 1569720"/>
              <a:gd name="connsiteY27" fmla="*/ 998220 h 1706880"/>
              <a:gd name="connsiteX28" fmla="*/ 1280160 w 1569720"/>
              <a:gd name="connsiteY28" fmla="*/ 982980 h 1706880"/>
              <a:gd name="connsiteX29" fmla="*/ 1249680 w 1569720"/>
              <a:gd name="connsiteY29" fmla="*/ 1036320 h 1706880"/>
              <a:gd name="connsiteX30" fmla="*/ 1082040 w 1569720"/>
              <a:gd name="connsiteY30" fmla="*/ 1150620 h 1706880"/>
              <a:gd name="connsiteX31" fmla="*/ 1120140 w 1569720"/>
              <a:gd name="connsiteY31" fmla="*/ 1257300 h 1706880"/>
              <a:gd name="connsiteX32" fmla="*/ 1036320 w 1569720"/>
              <a:gd name="connsiteY32" fmla="*/ 1363980 h 1706880"/>
              <a:gd name="connsiteX33" fmla="*/ 1021080 w 1569720"/>
              <a:gd name="connsiteY33" fmla="*/ 1447800 h 1706880"/>
              <a:gd name="connsiteX34" fmla="*/ 967740 w 1569720"/>
              <a:gd name="connsiteY34" fmla="*/ 1554480 h 1706880"/>
              <a:gd name="connsiteX35" fmla="*/ 861060 w 1569720"/>
              <a:gd name="connsiteY35" fmla="*/ 1638300 h 1706880"/>
              <a:gd name="connsiteX36" fmla="*/ 830580 w 1569720"/>
              <a:gd name="connsiteY36" fmla="*/ 1661160 h 1706880"/>
              <a:gd name="connsiteX37" fmla="*/ 777240 w 1569720"/>
              <a:gd name="connsiteY37" fmla="*/ 1645920 h 1706880"/>
              <a:gd name="connsiteX38" fmla="*/ 693420 w 1569720"/>
              <a:gd name="connsiteY38" fmla="*/ 1706880 h 1706880"/>
              <a:gd name="connsiteX39" fmla="*/ 708660 w 1569720"/>
              <a:gd name="connsiteY39" fmla="*/ 1577340 h 1706880"/>
              <a:gd name="connsiteX40" fmla="*/ 853440 w 1569720"/>
              <a:gd name="connsiteY40" fmla="*/ 1508760 h 1706880"/>
              <a:gd name="connsiteX41" fmla="*/ 845820 w 1569720"/>
              <a:gd name="connsiteY41" fmla="*/ 1394460 h 1706880"/>
              <a:gd name="connsiteX42" fmla="*/ 777240 w 1569720"/>
              <a:gd name="connsiteY42" fmla="*/ 1363980 h 1706880"/>
              <a:gd name="connsiteX43" fmla="*/ 754380 w 1569720"/>
              <a:gd name="connsiteY43" fmla="*/ 1356360 h 1706880"/>
              <a:gd name="connsiteX44" fmla="*/ 731520 w 1569720"/>
              <a:gd name="connsiteY44" fmla="*/ 1341120 h 1706880"/>
              <a:gd name="connsiteX45" fmla="*/ 662940 w 1569720"/>
              <a:gd name="connsiteY45" fmla="*/ 1341120 h 1706880"/>
              <a:gd name="connsiteX46" fmla="*/ 647700 w 1569720"/>
              <a:gd name="connsiteY46" fmla="*/ 1165860 h 1706880"/>
              <a:gd name="connsiteX47" fmla="*/ 525780 w 1569720"/>
              <a:gd name="connsiteY47" fmla="*/ 1143000 h 1706880"/>
              <a:gd name="connsiteX48" fmla="*/ 533400 w 1569720"/>
              <a:gd name="connsiteY48" fmla="*/ 1112520 h 1706880"/>
              <a:gd name="connsiteX49" fmla="*/ 541020 w 1569720"/>
              <a:gd name="connsiteY49" fmla="*/ 1097280 h 1706880"/>
              <a:gd name="connsiteX50" fmla="*/ 510540 w 1569720"/>
              <a:gd name="connsiteY50" fmla="*/ 1074420 h 1706880"/>
              <a:gd name="connsiteX51" fmla="*/ 449580 w 1569720"/>
              <a:gd name="connsiteY51" fmla="*/ 1104900 h 1706880"/>
              <a:gd name="connsiteX52" fmla="*/ 411480 w 1569720"/>
              <a:gd name="connsiteY52" fmla="*/ 1150620 h 1706880"/>
              <a:gd name="connsiteX53" fmla="*/ 373380 w 1569720"/>
              <a:gd name="connsiteY53" fmla="*/ 1181100 h 1706880"/>
              <a:gd name="connsiteX54" fmla="*/ 304800 w 1569720"/>
              <a:gd name="connsiteY54" fmla="*/ 1135380 h 1706880"/>
              <a:gd name="connsiteX55" fmla="*/ 304800 w 1569720"/>
              <a:gd name="connsiteY55" fmla="*/ 1135380 h 1706880"/>
              <a:gd name="connsiteX56" fmla="*/ 281940 w 1569720"/>
              <a:gd name="connsiteY56" fmla="*/ 1104900 h 1706880"/>
              <a:gd name="connsiteX57" fmla="*/ 259080 w 1569720"/>
              <a:gd name="connsiteY57" fmla="*/ 1127760 h 1706880"/>
              <a:gd name="connsiteX58" fmla="*/ 259080 w 1569720"/>
              <a:gd name="connsiteY58" fmla="*/ 1127760 h 1706880"/>
              <a:gd name="connsiteX59" fmla="*/ 259080 w 1569720"/>
              <a:gd name="connsiteY59" fmla="*/ 1066800 h 1706880"/>
              <a:gd name="connsiteX60" fmla="*/ 190500 w 1569720"/>
              <a:gd name="connsiteY60" fmla="*/ 1013460 h 1706880"/>
              <a:gd name="connsiteX61" fmla="*/ 152400 w 1569720"/>
              <a:gd name="connsiteY61" fmla="*/ 1013460 h 1706880"/>
              <a:gd name="connsiteX62" fmla="*/ 129540 w 1569720"/>
              <a:gd name="connsiteY62" fmla="*/ 1043940 h 1706880"/>
              <a:gd name="connsiteX63" fmla="*/ 129540 w 1569720"/>
              <a:gd name="connsiteY63" fmla="*/ 1043940 h 1706880"/>
              <a:gd name="connsiteX64" fmla="*/ 83820 w 1569720"/>
              <a:gd name="connsiteY64" fmla="*/ 998220 h 1706880"/>
              <a:gd name="connsiteX65" fmla="*/ 99060 w 1569720"/>
              <a:gd name="connsiteY65" fmla="*/ 960120 h 1706880"/>
              <a:gd name="connsiteX66" fmla="*/ 137160 w 1569720"/>
              <a:gd name="connsiteY66" fmla="*/ 960120 h 1706880"/>
              <a:gd name="connsiteX67" fmla="*/ 198120 w 1569720"/>
              <a:gd name="connsiteY67" fmla="*/ 883920 h 1706880"/>
              <a:gd name="connsiteX68" fmla="*/ 281940 w 1569720"/>
              <a:gd name="connsiteY68" fmla="*/ 876300 h 1706880"/>
              <a:gd name="connsiteX69" fmla="*/ 320040 w 1569720"/>
              <a:gd name="connsiteY69" fmla="*/ 876300 h 1706880"/>
              <a:gd name="connsiteX70" fmla="*/ 304800 w 1569720"/>
              <a:gd name="connsiteY70" fmla="*/ 807720 h 1706880"/>
              <a:gd name="connsiteX71" fmla="*/ 350520 w 1569720"/>
              <a:gd name="connsiteY71" fmla="*/ 731520 h 1706880"/>
              <a:gd name="connsiteX72" fmla="*/ 381000 w 1569720"/>
              <a:gd name="connsiteY72" fmla="*/ 670560 h 1706880"/>
              <a:gd name="connsiteX73" fmla="*/ 373380 w 1569720"/>
              <a:gd name="connsiteY73" fmla="*/ 571500 h 1706880"/>
              <a:gd name="connsiteX74" fmla="*/ 358140 w 1569720"/>
              <a:gd name="connsiteY74" fmla="*/ 563880 h 1706880"/>
              <a:gd name="connsiteX75" fmla="*/ 358140 w 1569720"/>
              <a:gd name="connsiteY75" fmla="*/ 457200 h 1706880"/>
              <a:gd name="connsiteX76" fmla="*/ 312420 w 1569720"/>
              <a:gd name="connsiteY76" fmla="*/ 434340 h 1706880"/>
              <a:gd name="connsiteX77" fmla="*/ 297180 w 1569720"/>
              <a:gd name="connsiteY77" fmla="*/ 426720 h 1706880"/>
              <a:gd name="connsiteX78" fmla="*/ 297180 w 1569720"/>
              <a:gd name="connsiteY78" fmla="*/ 426720 h 1706880"/>
              <a:gd name="connsiteX79" fmla="*/ 312420 w 1569720"/>
              <a:gd name="connsiteY79" fmla="*/ 365760 h 1706880"/>
              <a:gd name="connsiteX80" fmla="*/ 304800 w 1569720"/>
              <a:gd name="connsiteY80" fmla="*/ 342900 h 1706880"/>
              <a:gd name="connsiteX81" fmla="*/ 281940 w 1569720"/>
              <a:gd name="connsiteY81" fmla="*/ 342900 h 1706880"/>
              <a:gd name="connsiteX82" fmla="*/ 213360 w 1569720"/>
              <a:gd name="connsiteY82" fmla="*/ 312420 h 1706880"/>
              <a:gd name="connsiteX83" fmla="*/ 243840 w 1569720"/>
              <a:gd name="connsiteY83" fmla="*/ 289560 h 1706880"/>
              <a:gd name="connsiteX84" fmla="*/ 190500 w 1569720"/>
              <a:gd name="connsiteY84" fmla="*/ 289560 h 1706880"/>
              <a:gd name="connsiteX85" fmla="*/ 137160 w 1569720"/>
              <a:gd name="connsiteY85" fmla="*/ 320040 h 1706880"/>
              <a:gd name="connsiteX86" fmla="*/ 60960 w 1569720"/>
              <a:gd name="connsiteY86" fmla="*/ 312420 h 1706880"/>
              <a:gd name="connsiteX87" fmla="*/ 15240 w 1569720"/>
              <a:gd name="connsiteY87" fmla="*/ 312420 h 1706880"/>
              <a:gd name="connsiteX88" fmla="*/ 7620 w 1569720"/>
              <a:gd name="connsiteY88" fmla="*/ 289560 h 1706880"/>
              <a:gd name="connsiteX89" fmla="*/ 0 w 1569720"/>
              <a:gd name="connsiteY89" fmla="*/ 251460 h 1706880"/>
              <a:gd name="connsiteX90" fmla="*/ 45720 w 1569720"/>
              <a:gd name="connsiteY90" fmla="*/ 213360 h 17068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</a:cxnLst>
            <a:rect l="l" t="t" r="r" b="b"/>
            <a:pathLst>
              <a:path w="1569720" h="1706880">
                <a:moveTo>
                  <a:pt x="45720" y="213360"/>
                </a:moveTo>
                <a:lnTo>
                  <a:pt x="167640" y="205740"/>
                </a:lnTo>
                <a:lnTo>
                  <a:pt x="243840" y="129540"/>
                </a:lnTo>
                <a:lnTo>
                  <a:pt x="320040" y="144780"/>
                </a:lnTo>
                <a:lnTo>
                  <a:pt x="426720" y="137160"/>
                </a:lnTo>
                <a:lnTo>
                  <a:pt x="510540" y="76200"/>
                </a:lnTo>
                <a:lnTo>
                  <a:pt x="594360" y="38100"/>
                </a:lnTo>
                <a:lnTo>
                  <a:pt x="647700" y="0"/>
                </a:lnTo>
                <a:lnTo>
                  <a:pt x="762000" y="45720"/>
                </a:lnTo>
                <a:lnTo>
                  <a:pt x="822960" y="83820"/>
                </a:lnTo>
                <a:lnTo>
                  <a:pt x="899160" y="106680"/>
                </a:lnTo>
                <a:lnTo>
                  <a:pt x="967740" y="114300"/>
                </a:lnTo>
                <a:lnTo>
                  <a:pt x="967740" y="152400"/>
                </a:lnTo>
                <a:lnTo>
                  <a:pt x="967740" y="228600"/>
                </a:lnTo>
                <a:lnTo>
                  <a:pt x="1120140" y="236220"/>
                </a:lnTo>
                <a:lnTo>
                  <a:pt x="1104900" y="289560"/>
                </a:lnTo>
                <a:lnTo>
                  <a:pt x="1104900" y="373380"/>
                </a:lnTo>
                <a:lnTo>
                  <a:pt x="1104900" y="419100"/>
                </a:lnTo>
                <a:lnTo>
                  <a:pt x="1219200" y="419100"/>
                </a:lnTo>
                <a:lnTo>
                  <a:pt x="1303020" y="434340"/>
                </a:lnTo>
                <a:lnTo>
                  <a:pt x="1386840" y="457200"/>
                </a:lnTo>
                <a:lnTo>
                  <a:pt x="1463040" y="548640"/>
                </a:lnTo>
                <a:lnTo>
                  <a:pt x="1508760" y="617220"/>
                </a:lnTo>
                <a:lnTo>
                  <a:pt x="1569720" y="609600"/>
                </a:lnTo>
                <a:lnTo>
                  <a:pt x="1569720" y="609600"/>
                </a:lnTo>
                <a:lnTo>
                  <a:pt x="1463040" y="853440"/>
                </a:lnTo>
                <a:lnTo>
                  <a:pt x="1394460" y="960120"/>
                </a:lnTo>
                <a:lnTo>
                  <a:pt x="1325880" y="998220"/>
                </a:lnTo>
                <a:lnTo>
                  <a:pt x="1280160" y="982980"/>
                </a:lnTo>
                <a:lnTo>
                  <a:pt x="1249680" y="1036320"/>
                </a:lnTo>
                <a:lnTo>
                  <a:pt x="1082040" y="1150620"/>
                </a:lnTo>
                <a:lnTo>
                  <a:pt x="1120140" y="1257300"/>
                </a:lnTo>
                <a:lnTo>
                  <a:pt x="1036320" y="1363980"/>
                </a:lnTo>
                <a:lnTo>
                  <a:pt x="1021080" y="1447800"/>
                </a:lnTo>
                <a:lnTo>
                  <a:pt x="967740" y="1554480"/>
                </a:lnTo>
                <a:lnTo>
                  <a:pt x="861060" y="1638300"/>
                </a:lnTo>
                <a:lnTo>
                  <a:pt x="830580" y="1661160"/>
                </a:lnTo>
                <a:lnTo>
                  <a:pt x="777240" y="1645920"/>
                </a:lnTo>
                <a:lnTo>
                  <a:pt x="693420" y="1706880"/>
                </a:lnTo>
                <a:lnTo>
                  <a:pt x="708660" y="1577340"/>
                </a:lnTo>
                <a:lnTo>
                  <a:pt x="853440" y="1508760"/>
                </a:lnTo>
                <a:lnTo>
                  <a:pt x="845820" y="1394460"/>
                </a:lnTo>
                <a:lnTo>
                  <a:pt x="777240" y="1363980"/>
                </a:lnTo>
                <a:lnTo>
                  <a:pt x="754380" y="1356360"/>
                </a:lnTo>
                <a:lnTo>
                  <a:pt x="731520" y="1341120"/>
                </a:lnTo>
                <a:lnTo>
                  <a:pt x="662940" y="1341120"/>
                </a:lnTo>
                <a:lnTo>
                  <a:pt x="647700" y="1165860"/>
                </a:lnTo>
                <a:lnTo>
                  <a:pt x="525780" y="1143000"/>
                </a:lnTo>
                <a:lnTo>
                  <a:pt x="533400" y="1112520"/>
                </a:lnTo>
                <a:lnTo>
                  <a:pt x="541020" y="1097280"/>
                </a:lnTo>
                <a:lnTo>
                  <a:pt x="510540" y="1074420"/>
                </a:lnTo>
                <a:lnTo>
                  <a:pt x="449580" y="1104900"/>
                </a:lnTo>
                <a:lnTo>
                  <a:pt x="411480" y="1150620"/>
                </a:lnTo>
                <a:lnTo>
                  <a:pt x="373380" y="1181100"/>
                </a:lnTo>
                <a:lnTo>
                  <a:pt x="304800" y="1135380"/>
                </a:lnTo>
                <a:lnTo>
                  <a:pt x="304800" y="1135380"/>
                </a:lnTo>
                <a:lnTo>
                  <a:pt x="281940" y="1104900"/>
                </a:lnTo>
                <a:lnTo>
                  <a:pt x="259080" y="1127760"/>
                </a:lnTo>
                <a:lnTo>
                  <a:pt x="259080" y="1127760"/>
                </a:lnTo>
                <a:lnTo>
                  <a:pt x="259080" y="1066800"/>
                </a:lnTo>
                <a:lnTo>
                  <a:pt x="190500" y="1013460"/>
                </a:lnTo>
                <a:lnTo>
                  <a:pt x="152400" y="1013460"/>
                </a:lnTo>
                <a:lnTo>
                  <a:pt x="129540" y="1043940"/>
                </a:lnTo>
                <a:lnTo>
                  <a:pt x="129540" y="1043940"/>
                </a:lnTo>
                <a:lnTo>
                  <a:pt x="83820" y="998220"/>
                </a:lnTo>
                <a:lnTo>
                  <a:pt x="99060" y="960120"/>
                </a:lnTo>
                <a:lnTo>
                  <a:pt x="137160" y="960120"/>
                </a:lnTo>
                <a:lnTo>
                  <a:pt x="198120" y="883920"/>
                </a:lnTo>
                <a:lnTo>
                  <a:pt x="281940" y="876300"/>
                </a:lnTo>
                <a:lnTo>
                  <a:pt x="320040" y="876300"/>
                </a:lnTo>
                <a:lnTo>
                  <a:pt x="304800" y="807720"/>
                </a:lnTo>
                <a:lnTo>
                  <a:pt x="350520" y="731520"/>
                </a:lnTo>
                <a:lnTo>
                  <a:pt x="381000" y="670560"/>
                </a:lnTo>
                <a:lnTo>
                  <a:pt x="373380" y="571500"/>
                </a:lnTo>
                <a:lnTo>
                  <a:pt x="358140" y="563880"/>
                </a:lnTo>
                <a:lnTo>
                  <a:pt x="358140" y="457200"/>
                </a:lnTo>
                <a:lnTo>
                  <a:pt x="312420" y="434340"/>
                </a:lnTo>
                <a:lnTo>
                  <a:pt x="297180" y="426720"/>
                </a:lnTo>
                <a:lnTo>
                  <a:pt x="297180" y="426720"/>
                </a:lnTo>
                <a:lnTo>
                  <a:pt x="312420" y="365760"/>
                </a:lnTo>
                <a:lnTo>
                  <a:pt x="304800" y="342900"/>
                </a:lnTo>
                <a:lnTo>
                  <a:pt x="281940" y="342900"/>
                </a:lnTo>
                <a:lnTo>
                  <a:pt x="213360" y="312420"/>
                </a:lnTo>
                <a:lnTo>
                  <a:pt x="243840" y="289560"/>
                </a:lnTo>
                <a:lnTo>
                  <a:pt x="190500" y="289560"/>
                </a:lnTo>
                <a:lnTo>
                  <a:pt x="137160" y="320040"/>
                </a:lnTo>
                <a:lnTo>
                  <a:pt x="60960" y="312420"/>
                </a:lnTo>
                <a:lnTo>
                  <a:pt x="15240" y="312420"/>
                </a:lnTo>
                <a:lnTo>
                  <a:pt x="7620" y="289560"/>
                </a:lnTo>
                <a:lnTo>
                  <a:pt x="0" y="251460"/>
                </a:lnTo>
                <a:lnTo>
                  <a:pt x="45720" y="21336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8" name="Полилиния 147"/>
          <p:cNvSpPr/>
          <p:nvPr/>
        </p:nvSpPr>
        <p:spPr>
          <a:xfrm>
            <a:off x="7830647" y="1856752"/>
            <a:ext cx="967191" cy="823573"/>
          </a:xfrm>
          <a:custGeom>
            <a:avLst/>
            <a:gdLst>
              <a:gd name="connsiteX0" fmla="*/ 0 w 1592580"/>
              <a:gd name="connsiteY0" fmla="*/ 419100 h 1363980"/>
              <a:gd name="connsiteX1" fmla="*/ 106680 w 1592580"/>
              <a:gd name="connsiteY1" fmla="*/ 396240 h 1363980"/>
              <a:gd name="connsiteX2" fmla="*/ 121920 w 1592580"/>
              <a:gd name="connsiteY2" fmla="*/ 342900 h 1363980"/>
              <a:gd name="connsiteX3" fmla="*/ 312420 w 1592580"/>
              <a:gd name="connsiteY3" fmla="*/ 320040 h 1363980"/>
              <a:gd name="connsiteX4" fmla="*/ 381000 w 1592580"/>
              <a:gd name="connsiteY4" fmla="*/ 198120 h 1363980"/>
              <a:gd name="connsiteX5" fmla="*/ 381000 w 1592580"/>
              <a:gd name="connsiteY5" fmla="*/ 198120 h 1363980"/>
              <a:gd name="connsiteX6" fmla="*/ 419100 w 1592580"/>
              <a:gd name="connsiteY6" fmla="*/ 91440 h 1363980"/>
              <a:gd name="connsiteX7" fmla="*/ 434340 w 1592580"/>
              <a:gd name="connsiteY7" fmla="*/ 60960 h 1363980"/>
              <a:gd name="connsiteX8" fmla="*/ 495300 w 1592580"/>
              <a:gd name="connsiteY8" fmla="*/ 45720 h 1363980"/>
              <a:gd name="connsiteX9" fmla="*/ 495300 w 1592580"/>
              <a:gd name="connsiteY9" fmla="*/ 45720 h 1363980"/>
              <a:gd name="connsiteX10" fmla="*/ 586740 w 1592580"/>
              <a:gd name="connsiteY10" fmla="*/ 15240 h 1363980"/>
              <a:gd name="connsiteX11" fmla="*/ 586740 w 1592580"/>
              <a:gd name="connsiteY11" fmla="*/ 45720 h 1363980"/>
              <a:gd name="connsiteX12" fmla="*/ 548640 w 1592580"/>
              <a:gd name="connsiteY12" fmla="*/ 99060 h 1363980"/>
              <a:gd name="connsiteX13" fmla="*/ 525780 w 1592580"/>
              <a:gd name="connsiteY13" fmla="*/ 137160 h 1363980"/>
              <a:gd name="connsiteX14" fmla="*/ 525780 w 1592580"/>
              <a:gd name="connsiteY14" fmla="*/ 160020 h 1363980"/>
              <a:gd name="connsiteX15" fmla="*/ 525780 w 1592580"/>
              <a:gd name="connsiteY15" fmla="*/ 198120 h 1363980"/>
              <a:gd name="connsiteX16" fmla="*/ 563880 w 1592580"/>
              <a:gd name="connsiteY16" fmla="*/ 198120 h 1363980"/>
              <a:gd name="connsiteX17" fmla="*/ 632460 w 1592580"/>
              <a:gd name="connsiteY17" fmla="*/ 228600 h 1363980"/>
              <a:gd name="connsiteX18" fmla="*/ 685800 w 1592580"/>
              <a:gd name="connsiteY18" fmla="*/ 228600 h 1363980"/>
              <a:gd name="connsiteX19" fmla="*/ 731520 w 1592580"/>
              <a:gd name="connsiteY19" fmla="*/ 236220 h 1363980"/>
              <a:gd name="connsiteX20" fmla="*/ 777240 w 1592580"/>
              <a:gd name="connsiteY20" fmla="*/ 274320 h 1363980"/>
              <a:gd name="connsiteX21" fmla="*/ 891540 w 1592580"/>
              <a:gd name="connsiteY21" fmla="*/ 182880 h 1363980"/>
              <a:gd name="connsiteX22" fmla="*/ 800100 w 1592580"/>
              <a:gd name="connsiteY22" fmla="*/ 83820 h 1363980"/>
              <a:gd name="connsiteX23" fmla="*/ 800100 w 1592580"/>
              <a:gd name="connsiteY23" fmla="*/ 83820 h 1363980"/>
              <a:gd name="connsiteX24" fmla="*/ 822960 w 1592580"/>
              <a:gd name="connsiteY24" fmla="*/ 15240 h 1363980"/>
              <a:gd name="connsiteX25" fmla="*/ 906780 w 1592580"/>
              <a:gd name="connsiteY25" fmla="*/ 0 h 1363980"/>
              <a:gd name="connsiteX26" fmla="*/ 1036320 w 1592580"/>
              <a:gd name="connsiteY26" fmla="*/ 121920 h 1363980"/>
              <a:gd name="connsiteX27" fmla="*/ 1028700 w 1592580"/>
              <a:gd name="connsiteY27" fmla="*/ 190500 h 1363980"/>
              <a:gd name="connsiteX28" fmla="*/ 1021080 w 1592580"/>
              <a:gd name="connsiteY28" fmla="*/ 266700 h 1363980"/>
              <a:gd name="connsiteX29" fmla="*/ 1074420 w 1592580"/>
              <a:gd name="connsiteY29" fmla="*/ 342900 h 1363980"/>
              <a:gd name="connsiteX30" fmla="*/ 1066800 w 1592580"/>
              <a:gd name="connsiteY30" fmla="*/ 388620 h 1363980"/>
              <a:gd name="connsiteX31" fmla="*/ 998220 w 1592580"/>
              <a:gd name="connsiteY31" fmla="*/ 472440 h 1363980"/>
              <a:gd name="connsiteX32" fmla="*/ 975360 w 1592580"/>
              <a:gd name="connsiteY32" fmla="*/ 510540 h 1363980"/>
              <a:gd name="connsiteX33" fmla="*/ 1013460 w 1592580"/>
              <a:gd name="connsiteY33" fmla="*/ 556260 h 1363980"/>
              <a:gd name="connsiteX34" fmla="*/ 1059180 w 1592580"/>
              <a:gd name="connsiteY34" fmla="*/ 594360 h 1363980"/>
              <a:gd name="connsiteX35" fmla="*/ 1135380 w 1592580"/>
              <a:gd name="connsiteY35" fmla="*/ 594360 h 1363980"/>
              <a:gd name="connsiteX36" fmla="*/ 1196340 w 1592580"/>
              <a:gd name="connsiteY36" fmla="*/ 601980 h 1363980"/>
              <a:gd name="connsiteX37" fmla="*/ 1211580 w 1592580"/>
              <a:gd name="connsiteY37" fmla="*/ 632460 h 1363980"/>
              <a:gd name="connsiteX38" fmla="*/ 1219200 w 1592580"/>
              <a:gd name="connsiteY38" fmla="*/ 723900 h 1363980"/>
              <a:gd name="connsiteX39" fmla="*/ 1242060 w 1592580"/>
              <a:gd name="connsiteY39" fmla="*/ 769620 h 1363980"/>
              <a:gd name="connsiteX40" fmla="*/ 1310640 w 1592580"/>
              <a:gd name="connsiteY40" fmla="*/ 784860 h 1363980"/>
              <a:gd name="connsiteX41" fmla="*/ 1341120 w 1592580"/>
              <a:gd name="connsiteY41" fmla="*/ 845820 h 1363980"/>
              <a:gd name="connsiteX42" fmla="*/ 1341120 w 1592580"/>
              <a:gd name="connsiteY42" fmla="*/ 845820 h 1363980"/>
              <a:gd name="connsiteX43" fmla="*/ 1402080 w 1592580"/>
              <a:gd name="connsiteY43" fmla="*/ 800100 h 1363980"/>
              <a:gd name="connsiteX44" fmla="*/ 1485900 w 1592580"/>
              <a:gd name="connsiteY44" fmla="*/ 807720 h 1363980"/>
              <a:gd name="connsiteX45" fmla="*/ 1584960 w 1592580"/>
              <a:gd name="connsiteY45" fmla="*/ 830580 h 1363980"/>
              <a:gd name="connsiteX46" fmla="*/ 1592580 w 1592580"/>
              <a:gd name="connsiteY46" fmla="*/ 876300 h 1363980"/>
              <a:gd name="connsiteX47" fmla="*/ 1577340 w 1592580"/>
              <a:gd name="connsiteY47" fmla="*/ 914400 h 1363980"/>
              <a:gd name="connsiteX48" fmla="*/ 1577340 w 1592580"/>
              <a:gd name="connsiteY48" fmla="*/ 914400 h 1363980"/>
              <a:gd name="connsiteX49" fmla="*/ 1584960 w 1592580"/>
              <a:gd name="connsiteY49" fmla="*/ 998220 h 1363980"/>
              <a:gd name="connsiteX50" fmla="*/ 1493520 w 1592580"/>
              <a:gd name="connsiteY50" fmla="*/ 998220 h 1363980"/>
              <a:gd name="connsiteX51" fmla="*/ 1455420 w 1592580"/>
              <a:gd name="connsiteY51" fmla="*/ 1005840 h 1363980"/>
              <a:gd name="connsiteX52" fmla="*/ 1447800 w 1592580"/>
              <a:gd name="connsiteY52" fmla="*/ 1043940 h 1363980"/>
              <a:gd name="connsiteX53" fmla="*/ 1424940 w 1592580"/>
              <a:gd name="connsiteY53" fmla="*/ 1097280 h 1363980"/>
              <a:gd name="connsiteX54" fmla="*/ 1394460 w 1592580"/>
              <a:gd name="connsiteY54" fmla="*/ 1112520 h 1363980"/>
              <a:gd name="connsiteX55" fmla="*/ 1356360 w 1592580"/>
              <a:gd name="connsiteY55" fmla="*/ 1120140 h 1363980"/>
              <a:gd name="connsiteX56" fmla="*/ 1333500 w 1592580"/>
              <a:gd name="connsiteY56" fmla="*/ 1150620 h 1363980"/>
              <a:gd name="connsiteX57" fmla="*/ 1242060 w 1592580"/>
              <a:gd name="connsiteY57" fmla="*/ 1135380 h 1363980"/>
              <a:gd name="connsiteX58" fmla="*/ 1242060 w 1592580"/>
              <a:gd name="connsiteY58" fmla="*/ 1135380 h 1363980"/>
              <a:gd name="connsiteX59" fmla="*/ 1135380 w 1592580"/>
              <a:gd name="connsiteY59" fmla="*/ 1127760 h 1363980"/>
              <a:gd name="connsiteX60" fmla="*/ 1112520 w 1592580"/>
              <a:gd name="connsiteY60" fmla="*/ 1120140 h 1363980"/>
              <a:gd name="connsiteX61" fmla="*/ 1043940 w 1592580"/>
              <a:gd name="connsiteY61" fmla="*/ 1165860 h 1363980"/>
              <a:gd name="connsiteX62" fmla="*/ 1097280 w 1592580"/>
              <a:gd name="connsiteY62" fmla="*/ 1181100 h 1363980"/>
              <a:gd name="connsiteX63" fmla="*/ 1104900 w 1592580"/>
              <a:gd name="connsiteY63" fmla="*/ 1333500 h 1363980"/>
              <a:gd name="connsiteX64" fmla="*/ 1028700 w 1592580"/>
              <a:gd name="connsiteY64" fmla="*/ 1363980 h 1363980"/>
              <a:gd name="connsiteX65" fmla="*/ 944880 w 1592580"/>
              <a:gd name="connsiteY65" fmla="*/ 1363980 h 1363980"/>
              <a:gd name="connsiteX66" fmla="*/ 944880 w 1592580"/>
              <a:gd name="connsiteY66" fmla="*/ 1363980 h 1363980"/>
              <a:gd name="connsiteX67" fmla="*/ 906780 w 1592580"/>
              <a:gd name="connsiteY67" fmla="*/ 1325880 h 1363980"/>
              <a:gd name="connsiteX68" fmla="*/ 815340 w 1592580"/>
              <a:gd name="connsiteY68" fmla="*/ 1325880 h 1363980"/>
              <a:gd name="connsiteX69" fmla="*/ 815340 w 1592580"/>
              <a:gd name="connsiteY69" fmla="*/ 1325880 h 1363980"/>
              <a:gd name="connsiteX70" fmla="*/ 769620 w 1592580"/>
              <a:gd name="connsiteY70" fmla="*/ 1272540 h 1363980"/>
              <a:gd name="connsiteX71" fmla="*/ 769620 w 1592580"/>
              <a:gd name="connsiteY71" fmla="*/ 1226820 h 1363980"/>
              <a:gd name="connsiteX72" fmla="*/ 701040 w 1592580"/>
              <a:gd name="connsiteY72" fmla="*/ 1043940 h 1363980"/>
              <a:gd name="connsiteX73" fmla="*/ 701040 w 1592580"/>
              <a:gd name="connsiteY73" fmla="*/ 967740 h 1363980"/>
              <a:gd name="connsiteX74" fmla="*/ 701040 w 1592580"/>
              <a:gd name="connsiteY74" fmla="*/ 967740 h 1363980"/>
              <a:gd name="connsiteX75" fmla="*/ 662940 w 1592580"/>
              <a:gd name="connsiteY75" fmla="*/ 914400 h 1363980"/>
              <a:gd name="connsiteX76" fmla="*/ 662940 w 1592580"/>
              <a:gd name="connsiteY76" fmla="*/ 914400 h 1363980"/>
              <a:gd name="connsiteX77" fmla="*/ 662940 w 1592580"/>
              <a:gd name="connsiteY77" fmla="*/ 914400 h 1363980"/>
              <a:gd name="connsiteX78" fmla="*/ 647700 w 1592580"/>
              <a:gd name="connsiteY78" fmla="*/ 838200 h 1363980"/>
              <a:gd name="connsiteX79" fmla="*/ 586740 w 1592580"/>
              <a:gd name="connsiteY79" fmla="*/ 800100 h 1363980"/>
              <a:gd name="connsiteX80" fmla="*/ 548640 w 1592580"/>
              <a:gd name="connsiteY80" fmla="*/ 800100 h 1363980"/>
              <a:gd name="connsiteX81" fmla="*/ 502920 w 1592580"/>
              <a:gd name="connsiteY81" fmla="*/ 762000 h 1363980"/>
              <a:gd name="connsiteX82" fmla="*/ 495300 w 1592580"/>
              <a:gd name="connsiteY82" fmla="*/ 731520 h 1363980"/>
              <a:gd name="connsiteX83" fmla="*/ 426720 w 1592580"/>
              <a:gd name="connsiteY83" fmla="*/ 708660 h 1363980"/>
              <a:gd name="connsiteX84" fmla="*/ 419100 w 1592580"/>
              <a:gd name="connsiteY84" fmla="*/ 655320 h 1363980"/>
              <a:gd name="connsiteX85" fmla="*/ 419100 w 1592580"/>
              <a:gd name="connsiteY85" fmla="*/ 655320 h 1363980"/>
              <a:gd name="connsiteX86" fmla="*/ 358140 w 1592580"/>
              <a:gd name="connsiteY86" fmla="*/ 617220 h 1363980"/>
              <a:gd name="connsiteX87" fmla="*/ 327660 w 1592580"/>
              <a:gd name="connsiteY87" fmla="*/ 609600 h 1363980"/>
              <a:gd name="connsiteX88" fmla="*/ 289560 w 1592580"/>
              <a:gd name="connsiteY88" fmla="*/ 609600 h 1363980"/>
              <a:gd name="connsiteX89" fmla="*/ 251460 w 1592580"/>
              <a:gd name="connsiteY89" fmla="*/ 609600 h 1363980"/>
              <a:gd name="connsiteX90" fmla="*/ 175260 w 1592580"/>
              <a:gd name="connsiteY90" fmla="*/ 563880 h 1363980"/>
              <a:gd name="connsiteX91" fmla="*/ 152400 w 1592580"/>
              <a:gd name="connsiteY91" fmla="*/ 548640 h 1363980"/>
              <a:gd name="connsiteX92" fmla="*/ 99060 w 1592580"/>
              <a:gd name="connsiteY92" fmla="*/ 510540 h 1363980"/>
              <a:gd name="connsiteX93" fmla="*/ 83820 w 1592580"/>
              <a:gd name="connsiteY93" fmla="*/ 472440 h 1363980"/>
              <a:gd name="connsiteX94" fmla="*/ 60960 w 1592580"/>
              <a:gd name="connsiteY94" fmla="*/ 441960 h 1363980"/>
              <a:gd name="connsiteX95" fmla="*/ 0 w 1592580"/>
              <a:gd name="connsiteY95" fmla="*/ 419100 h 136398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</a:cxnLst>
            <a:rect l="l" t="t" r="r" b="b"/>
            <a:pathLst>
              <a:path w="1592580" h="1363980">
                <a:moveTo>
                  <a:pt x="0" y="419100"/>
                </a:moveTo>
                <a:lnTo>
                  <a:pt x="106680" y="396240"/>
                </a:lnTo>
                <a:lnTo>
                  <a:pt x="121920" y="342900"/>
                </a:lnTo>
                <a:lnTo>
                  <a:pt x="312420" y="320040"/>
                </a:lnTo>
                <a:lnTo>
                  <a:pt x="381000" y="198120"/>
                </a:lnTo>
                <a:lnTo>
                  <a:pt x="381000" y="198120"/>
                </a:lnTo>
                <a:lnTo>
                  <a:pt x="419100" y="91440"/>
                </a:lnTo>
                <a:lnTo>
                  <a:pt x="434340" y="60960"/>
                </a:lnTo>
                <a:lnTo>
                  <a:pt x="495300" y="45720"/>
                </a:lnTo>
                <a:lnTo>
                  <a:pt x="495300" y="45720"/>
                </a:lnTo>
                <a:lnTo>
                  <a:pt x="586740" y="15240"/>
                </a:lnTo>
                <a:lnTo>
                  <a:pt x="586740" y="45720"/>
                </a:lnTo>
                <a:lnTo>
                  <a:pt x="548640" y="99060"/>
                </a:lnTo>
                <a:lnTo>
                  <a:pt x="525780" y="137160"/>
                </a:lnTo>
                <a:lnTo>
                  <a:pt x="525780" y="160020"/>
                </a:lnTo>
                <a:lnTo>
                  <a:pt x="525780" y="198120"/>
                </a:lnTo>
                <a:lnTo>
                  <a:pt x="563880" y="198120"/>
                </a:lnTo>
                <a:lnTo>
                  <a:pt x="632460" y="228600"/>
                </a:lnTo>
                <a:lnTo>
                  <a:pt x="685800" y="228600"/>
                </a:lnTo>
                <a:lnTo>
                  <a:pt x="731520" y="236220"/>
                </a:lnTo>
                <a:lnTo>
                  <a:pt x="777240" y="274320"/>
                </a:lnTo>
                <a:lnTo>
                  <a:pt x="891540" y="182880"/>
                </a:lnTo>
                <a:lnTo>
                  <a:pt x="800100" y="83820"/>
                </a:lnTo>
                <a:lnTo>
                  <a:pt x="800100" y="83820"/>
                </a:lnTo>
                <a:lnTo>
                  <a:pt x="822960" y="15240"/>
                </a:lnTo>
                <a:lnTo>
                  <a:pt x="906780" y="0"/>
                </a:lnTo>
                <a:lnTo>
                  <a:pt x="1036320" y="121920"/>
                </a:lnTo>
                <a:lnTo>
                  <a:pt x="1028700" y="190500"/>
                </a:lnTo>
                <a:lnTo>
                  <a:pt x="1021080" y="266700"/>
                </a:lnTo>
                <a:lnTo>
                  <a:pt x="1074420" y="342900"/>
                </a:lnTo>
                <a:lnTo>
                  <a:pt x="1066800" y="388620"/>
                </a:lnTo>
                <a:lnTo>
                  <a:pt x="998220" y="472440"/>
                </a:lnTo>
                <a:lnTo>
                  <a:pt x="975360" y="510540"/>
                </a:lnTo>
                <a:lnTo>
                  <a:pt x="1013460" y="556260"/>
                </a:lnTo>
                <a:lnTo>
                  <a:pt x="1059180" y="594360"/>
                </a:lnTo>
                <a:lnTo>
                  <a:pt x="1135380" y="594360"/>
                </a:lnTo>
                <a:lnTo>
                  <a:pt x="1196340" y="601980"/>
                </a:lnTo>
                <a:lnTo>
                  <a:pt x="1211580" y="632460"/>
                </a:lnTo>
                <a:lnTo>
                  <a:pt x="1219200" y="723900"/>
                </a:lnTo>
                <a:lnTo>
                  <a:pt x="1242060" y="769620"/>
                </a:lnTo>
                <a:lnTo>
                  <a:pt x="1310640" y="784860"/>
                </a:lnTo>
                <a:lnTo>
                  <a:pt x="1341120" y="845820"/>
                </a:lnTo>
                <a:lnTo>
                  <a:pt x="1341120" y="845820"/>
                </a:lnTo>
                <a:lnTo>
                  <a:pt x="1402080" y="800100"/>
                </a:lnTo>
                <a:lnTo>
                  <a:pt x="1485900" y="807720"/>
                </a:lnTo>
                <a:lnTo>
                  <a:pt x="1584960" y="830580"/>
                </a:lnTo>
                <a:lnTo>
                  <a:pt x="1592580" y="876300"/>
                </a:lnTo>
                <a:lnTo>
                  <a:pt x="1577340" y="914400"/>
                </a:lnTo>
                <a:lnTo>
                  <a:pt x="1577340" y="914400"/>
                </a:lnTo>
                <a:lnTo>
                  <a:pt x="1584960" y="998220"/>
                </a:lnTo>
                <a:lnTo>
                  <a:pt x="1493520" y="998220"/>
                </a:lnTo>
                <a:lnTo>
                  <a:pt x="1455420" y="1005840"/>
                </a:lnTo>
                <a:lnTo>
                  <a:pt x="1447800" y="1043940"/>
                </a:lnTo>
                <a:lnTo>
                  <a:pt x="1424940" y="1097280"/>
                </a:lnTo>
                <a:lnTo>
                  <a:pt x="1394460" y="1112520"/>
                </a:lnTo>
                <a:lnTo>
                  <a:pt x="1356360" y="1120140"/>
                </a:lnTo>
                <a:lnTo>
                  <a:pt x="1333500" y="1150620"/>
                </a:lnTo>
                <a:lnTo>
                  <a:pt x="1242060" y="1135380"/>
                </a:lnTo>
                <a:lnTo>
                  <a:pt x="1242060" y="1135380"/>
                </a:lnTo>
                <a:lnTo>
                  <a:pt x="1135380" y="1127760"/>
                </a:lnTo>
                <a:lnTo>
                  <a:pt x="1112520" y="1120140"/>
                </a:lnTo>
                <a:lnTo>
                  <a:pt x="1043940" y="1165860"/>
                </a:lnTo>
                <a:lnTo>
                  <a:pt x="1097280" y="1181100"/>
                </a:lnTo>
                <a:lnTo>
                  <a:pt x="1104900" y="1333500"/>
                </a:lnTo>
                <a:lnTo>
                  <a:pt x="1028700" y="1363980"/>
                </a:lnTo>
                <a:lnTo>
                  <a:pt x="944880" y="1363980"/>
                </a:lnTo>
                <a:lnTo>
                  <a:pt x="944880" y="1363980"/>
                </a:lnTo>
                <a:lnTo>
                  <a:pt x="906780" y="1325880"/>
                </a:lnTo>
                <a:lnTo>
                  <a:pt x="815340" y="1325880"/>
                </a:lnTo>
                <a:lnTo>
                  <a:pt x="815340" y="1325880"/>
                </a:lnTo>
                <a:lnTo>
                  <a:pt x="769620" y="1272540"/>
                </a:lnTo>
                <a:lnTo>
                  <a:pt x="769620" y="1226820"/>
                </a:lnTo>
                <a:lnTo>
                  <a:pt x="701040" y="1043940"/>
                </a:lnTo>
                <a:lnTo>
                  <a:pt x="701040" y="967740"/>
                </a:lnTo>
                <a:lnTo>
                  <a:pt x="701040" y="96774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62940" y="914400"/>
                </a:lnTo>
                <a:lnTo>
                  <a:pt x="647700" y="838200"/>
                </a:lnTo>
                <a:lnTo>
                  <a:pt x="586740" y="800100"/>
                </a:lnTo>
                <a:lnTo>
                  <a:pt x="548640" y="800100"/>
                </a:lnTo>
                <a:lnTo>
                  <a:pt x="502920" y="762000"/>
                </a:lnTo>
                <a:lnTo>
                  <a:pt x="495300" y="731520"/>
                </a:lnTo>
                <a:lnTo>
                  <a:pt x="426720" y="708660"/>
                </a:lnTo>
                <a:lnTo>
                  <a:pt x="419100" y="655320"/>
                </a:lnTo>
                <a:lnTo>
                  <a:pt x="419100" y="655320"/>
                </a:lnTo>
                <a:lnTo>
                  <a:pt x="358140" y="617220"/>
                </a:lnTo>
                <a:lnTo>
                  <a:pt x="327660" y="609600"/>
                </a:lnTo>
                <a:lnTo>
                  <a:pt x="289560" y="609600"/>
                </a:lnTo>
                <a:lnTo>
                  <a:pt x="251460" y="609600"/>
                </a:lnTo>
                <a:lnTo>
                  <a:pt x="175260" y="563880"/>
                </a:lnTo>
                <a:lnTo>
                  <a:pt x="152400" y="548640"/>
                </a:lnTo>
                <a:lnTo>
                  <a:pt x="99060" y="510540"/>
                </a:lnTo>
                <a:lnTo>
                  <a:pt x="83820" y="472440"/>
                </a:lnTo>
                <a:lnTo>
                  <a:pt x="60960" y="441960"/>
                </a:lnTo>
                <a:lnTo>
                  <a:pt x="0" y="4191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49" name="Полилиния 148"/>
          <p:cNvSpPr/>
          <p:nvPr/>
        </p:nvSpPr>
        <p:spPr>
          <a:xfrm>
            <a:off x="8789376" y="2322526"/>
            <a:ext cx="452908" cy="256175"/>
          </a:xfrm>
          <a:custGeom>
            <a:avLst/>
            <a:gdLst>
              <a:gd name="connsiteX0" fmla="*/ 15240 w 746760"/>
              <a:gd name="connsiteY0" fmla="*/ 152400 h 426720"/>
              <a:gd name="connsiteX1" fmla="*/ 99060 w 746760"/>
              <a:gd name="connsiteY1" fmla="*/ 167640 h 426720"/>
              <a:gd name="connsiteX2" fmla="*/ 137160 w 746760"/>
              <a:gd name="connsiteY2" fmla="*/ 213360 h 426720"/>
              <a:gd name="connsiteX3" fmla="*/ 167640 w 746760"/>
              <a:gd name="connsiteY3" fmla="*/ 243840 h 426720"/>
              <a:gd name="connsiteX4" fmla="*/ 228600 w 746760"/>
              <a:gd name="connsiteY4" fmla="*/ 198120 h 426720"/>
              <a:gd name="connsiteX5" fmla="*/ 320040 w 746760"/>
              <a:gd name="connsiteY5" fmla="*/ 45720 h 426720"/>
              <a:gd name="connsiteX6" fmla="*/ 358140 w 746760"/>
              <a:gd name="connsiteY6" fmla="*/ 38100 h 426720"/>
              <a:gd name="connsiteX7" fmla="*/ 533400 w 746760"/>
              <a:gd name="connsiteY7" fmla="*/ 38100 h 426720"/>
              <a:gd name="connsiteX8" fmla="*/ 617220 w 746760"/>
              <a:gd name="connsiteY8" fmla="*/ 0 h 426720"/>
              <a:gd name="connsiteX9" fmla="*/ 624840 w 746760"/>
              <a:gd name="connsiteY9" fmla="*/ 38100 h 426720"/>
              <a:gd name="connsiteX10" fmla="*/ 662940 w 746760"/>
              <a:gd name="connsiteY10" fmla="*/ 45720 h 426720"/>
              <a:gd name="connsiteX11" fmla="*/ 723900 w 746760"/>
              <a:gd name="connsiteY11" fmla="*/ 30480 h 426720"/>
              <a:gd name="connsiteX12" fmla="*/ 746760 w 746760"/>
              <a:gd name="connsiteY12" fmla="*/ 38100 h 426720"/>
              <a:gd name="connsiteX13" fmla="*/ 723900 w 746760"/>
              <a:gd name="connsiteY13" fmla="*/ 175260 h 426720"/>
              <a:gd name="connsiteX14" fmla="*/ 640080 w 746760"/>
              <a:gd name="connsiteY14" fmla="*/ 205740 h 426720"/>
              <a:gd name="connsiteX15" fmla="*/ 556260 w 746760"/>
              <a:gd name="connsiteY15" fmla="*/ 205740 h 426720"/>
              <a:gd name="connsiteX16" fmla="*/ 518160 w 746760"/>
              <a:gd name="connsiteY16" fmla="*/ 220980 h 426720"/>
              <a:gd name="connsiteX17" fmla="*/ 472440 w 746760"/>
              <a:gd name="connsiteY17" fmla="*/ 243840 h 426720"/>
              <a:gd name="connsiteX18" fmla="*/ 350520 w 746760"/>
              <a:gd name="connsiteY18" fmla="*/ 358140 h 426720"/>
              <a:gd name="connsiteX19" fmla="*/ 304800 w 746760"/>
              <a:gd name="connsiteY19" fmla="*/ 426720 h 426720"/>
              <a:gd name="connsiteX20" fmla="*/ 281940 w 746760"/>
              <a:gd name="connsiteY20" fmla="*/ 426720 h 426720"/>
              <a:gd name="connsiteX21" fmla="*/ 167640 w 746760"/>
              <a:gd name="connsiteY21" fmla="*/ 342900 h 426720"/>
              <a:gd name="connsiteX22" fmla="*/ 137160 w 746760"/>
              <a:gd name="connsiteY22" fmla="*/ 281940 h 426720"/>
              <a:gd name="connsiteX23" fmla="*/ 99060 w 746760"/>
              <a:gd name="connsiteY23" fmla="*/ 243840 h 426720"/>
              <a:gd name="connsiteX24" fmla="*/ 0 w 746760"/>
              <a:gd name="connsiteY24" fmla="*/ 236220 h 426720"/>
              <a:gd name="connsiteX25" fmla="*/ 15240 w 746760"/>
              <a:gd name="connsiteY25" fmla="*/ 152400 h 4267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746760" h="426720">
                <a:moveTo>
                  <a:pt x="15240" y="152400"/>
                </a:moveTo>
                <a:lnTo>
                  <a:pt x="99060" y="167640"/>
                </a:lnTo>
                <a:lnTo>
                  <a:pt x="137160" y="213360"/>
                </a:lnTo>
                <a:lnTo>
                  <a:pt x="167640" y="243840"/>
                </a:lnTo>
                <a:lnTo>
                  <a:pt x="228600" y="198120"/>
                </a:lnTo>
                <a:lnTo>
                  <a:pt x="320040" y="45720"/>
                </a:lnTo>
                <a:lnTo>
                  <a:pt x="358140" y="38100"/>
                </a:lnTo>
                <a:lnTo>
                  <a:pt x="533400" y="38100"/>
                </a:lnTo>
                <a:lnTo>
                  <a:pt x="617220" y="0"/>
                </a:lnTo>
                <a:lnTo>
                  <a:pt x="624840" y="38100"/>
                </a:lnTo>
                <a:lnTo>
                  <a:pt x="662940" y="45720"/>
                </a:lnTo>
                <a:lnTo>
                  <a:pt x="723900" y="30480"/>
                </a:lnTo>
                <a:lnTo>
                  <a:pt x="746760" y="38100"/>
                </a:lnTo>
                <a:lnTo>
                  <a:pt x="723900" y="175260"/>
                </a:lnTo>
                <a:lnTo>
                  <a:pt x="640080" y="205740"/>
                </a:lnTo>
                <a:lnTo>
                  <a:pt x="556260" y="205740"/>
                </a:lnTo>
                <a:lnTo>
                  <a:pt x="518160" y="220980"/>
                </a:lnTo>
                <a:lnTo>
                  <a:pt x="472440" y="243840"/>
                </a:lnTo>
                <a:lnTo>
                  <a:pt x="350520" y="358140"/>
                </a:lnTo>
                <a:lnTo>
                  <a:pt x="304800" y="426720"/>
                </a:lnTo>
                <a:lnTo>
                  <a:pt x="281940" y="426720"/>
                </a:lnTo>
                <a:lnTo>
                  <a:pt x="167640" y="342900"/>
                </a:lnTo>
                <a:lnTo>
                  <a:pt x="137160" y="281940"/>
                </a:lnTo>
                <a:lnTo>
                  <a:pt x="99060" y="243840"/>
                </a:lnTo>
                <a:lnTo>
                  <a:pt x="0" y="236220"/>
                </a:lnTo>
                <a:lnTo>
                  <a:pt x="15240" y="1524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0" name="Полилиния 149"/>
          <p:cNvSpPr/>
          <p:nvPr/>
        </p:nvSpPr>
        <p:spPr>
          <a:xfrm>
            <a:off x="8145990" y="2453787"/>
            <a:ext cx="1005285" cy="1020470"/>
          </a:xfrm>
          <a:custGeom>
            <a:avLst/>
            <a:gdLst>
              <a:gd name="connsiteX0" fmla="*/ 0 w 1653540"/>
              <a:gd name="connsiteY0" fmla="*/ 716280 h 1691640"/>
              <a:gd name="connsiteX1" fmla="*/ 99060 w 1653540"/>
              <a:gd name="connsiteY1" fmla="*/ 655320 h 1691640"/>
              <a:gd name="connsiteX2" fmla="*/ 152400 w 1653540"/>
              <a:gd name="connsiteY2" fmla="*/ 586740 h 1691640"/>
              <a:gd name="connsiteX3" fmla="*/ 152400 w 1653540"/>
              <a:gd name="connsiteY3" fmla="*/ 586740 h 1691640"/>
              <a:gd name="connsiteX4" fmla="*/ 289560 w 1653540"/>
              <a:gd name="connsiteY4" fmla="*/ 502920 h 1691640"/>
              <a:gd name="connsiteX5" fmla="*/ 289560 w 1653540"/>
              <a:gd name="connsiteY5" fmla="*/ 502920 h 1691640"/>
              <a:gd name="connsiteX6" fmla="*/ 335280 w 1653540"/>
              <a:gd name="connsiteY6" fmla="*/ 457200 h 1691640"/>
              <a:gd name="connsiteX7" fmla="*/ 320040 w 1653540"/>
              <a:gd name="connsiteY7" fmla="*/ 365760 h 1691640"/>
              <a:gd name="connsiteX8" fmla="*/ 320040 w 1653540"/>
              <a:gd name="connsiteY8" fmla="*/ 365760 h 1691640"/>
              <a:gd name="connsiteX9" fmla="*/ 411480 w 1653540"/>
              <a:gd name="connsiteY9" fmla="*/ 342900 h 1691640"/>
              <a:gd name="connsiteX10" fmla="*/ 434340 w 1653540"/>
              <a:gd name="connsiteY10" fmla="*/ 381000 h 1691640"/>
              <a:gd name="connsiteX11" fmla="*/ 571500 w 1653540"/>
              <a:gd name="connsiteY11" fmla="*/ 350520 h 1691640"/>
              <a:gd name="connsiteX12" fmla="*/ 571500 w 1653540"/>
              <a:gd name="connsiteY12" fmla="*/ 350520 h 1691640"/>
              <a:gd name="connsiteX13" fmla="*/ 594360 w 1653540"/>
              <a:gd name="connsiteY13" fmla="*/ 198120 h 1691640"/>
              <a:gd name="connsiteX14" fmla="*/ 556260 w 1653540"/>
              <a:gd name="connsiteY14" fmla="*/ 167640 h 1691640"/>
              <a:gd name="connsiteX15" fmla="*/ 609600 w 1653540"/>
              <a:gd name="connsiteY15" fmla="*/ 137160 h 1691640"/>
              <a:gd name="connsiteX16" fmla="*/ 723900 w 1653540"/>
              <a:gd name="connsiteY16" fmla="*/ 160020 h 1691640"/>
              <a:gd name="connsiteX17" fmla="*/ 807720 w 1653540"/>
              <a:gd name="connsiteY17" fmla="*/ 160020 h 1691640"/>
              <a:gd name="connsiteX18" fmla="*/ 853440 w 1653540"/>
              <a:gd name="connsiteY18" fmla="*/ 152400 h 1691640"/>
              <a:gd name="connsiteX19" fmla="*/ 853440 w 1653540"/>
              <a:gd name="connsiteY19" fmla="*/ 129540 h 1691640"/>
              <a:gd name="connsiteX20" fmla="*/ 899160 w 1653540"/>
              <a:gd name="connsiteY20" fmla="*/ 121920 h 1691640"/>
              <a:gd name="connsiteX21" fmla="*/ 944880 w 1653540"/>
              <a:gd name="connsiteY21" fmla="*/ 45720 h 1691640"/>
              <a:gd name="connsiteX22" fmla="*/ 944880 w 1653540"/>
              <a:gd name="connsiteY22" fmla="*/ 0 h 1691640"/>
              <a:gd name="connsiteX23" fmla="*/ 1051560 w 1653540"/>
              <a:gd name="connsiteY23" fmla="*/ 15240 h 1691640"/>
              <a:gd name="connsiteX24" fmla="*/ 1112520 w 1653540"/>
              <a:gd name="connsiteY24" fmla="*/ 22860 h 1691640"/>
              <a:gd name="connsiteX25" fmla="*/ 1165860 w 1653540"/>
              <a:gd name="connsiteY25" fmla="*/ 30480 h 1691640"/>
              <a:gd name="connsiteX26" fmla="*/ 1234440 w 1653540"/>
              <a:gd name="connsiteY26" fmla="*/ 129540 h 1691640"/>
              <a:gd name="connsiteX27" fmla="*/ 1363980 w 1653540"/>
              <a:gd name="connsiteY27" fmla="*/ 205740 h 1691640"/>
              <a:gd name="connsiteX28" fmla="*/ 1379220 w 1653540"/>
              <a:gd name="connsiteY28" fmla="*/ 213360 h 1691640"/>
              <a:gd name="connsiteX29" fmla="*/ 1447800 w 1653540"/>
              <a:gd name="connsiteY29" fmla="*/ 365760 h 1691640"/>
              <a:gd name="connsiteX30" fmla="*/ 1463040 w 1653540"/>
              <a:gd name="connsiteY30" fmla="*/ 441960 h 1691640"/>
              <a:gd name="connsiteX31" fmla="*/ 1432560 w 1653540"/>
              <a:gd name="connsiteY31" fmla="*/ 502920 h 1691640"/>
              <a:gd name="connsiteX32" fmla="*/ 1432560 w 1653540"/>
              <a:gd name="connsiteY32" fmla="*/ 548640 h 1691640"/>
              <a:gd name="connsiteX33" fmla="*/ 1447800 w 1653540"/>
              <a:gd name="connsiteY33" fmla="*/ 662940 h 1691640"/>
              <a:gd name="connsiteX34" fmla="*/ 1424940 w 1653540"/>
              <a:gd name="connsiteY34" fmla="*/ 739140 h 1691640"/>
              <a:gd name="connsiteX35" fmla="*/ 1417320 w 1653540"/>
              <a:gd name="connsiteY35" fmla="*/ 792480 h 1691640"/>
              <a:gd name="connsiteX36" fmla="*/ 1447800 w 1653540"/>
              <a:gd name="connsiteY36" fmla="*/ 838200 h 1691640"/>
              <a:gd name="connsiteX37" fmla="*/ 1371600 w 1653540"/>
              <a:gd name="connsiteY37" fmla="*/ 937260 h 1691640"/>
              <a:gd name="connsiteX38" fmla="*/ 1386840 w 1653540"/>
              <a:gd name="connsiteY38" fmla="*/ 1066800 h 1691640"/>
              <a:gd name="connsiteX39" fmla="*/ 1455420 w 1653540"/>
              <a:gd name="connsiteY39" fmla="*/ 1104900 h 1691640"/>
              <a:gd name="connsiteX40" fmla="*/ 1447800 w 1653540"/>
              <a:gd name="connsiteY40" fmla="*/ 1158240 h 1691640"/>
              <a:gd name="connsiteX41" fmla="*/ 1470660 w 1653540"/>
              <a:gd name="connsiteY41" fmla="*/ 1219200 h 1691640"/>
              <a:gd name="connsiteX42" fmla="*/ 1501140 w 1653540"/>
              <a:gd name="connsiteY42" fmla="*/ 1257300 h 1691640"/>
              <a:gd name="connsiteX43" fmla="*/ 1562100 w 1653540"/>
              <a:gd name="connsiteY43" fmla="*/ 1287780 h 1691640"/>
              <a:gd name="connsiteX44" fmla="*/ 1653540 w 1653540"/>
              <a:gd name="connsiteY44" fmla="*/ 1318260 h 1691640"/>
              <a:gd name="connsiteX45" fmla="*/ 1653540 w 1653540"/>
              <a:gd name="connsiteY45" fmla="*/ 1318260 h 1691640"/>
              <a:gd name="connsiteX46" fmla="*/ 1592580 w 1653540"/>
              <a:gd name="connsiteY46" fmla="*/ 1402080 h 1691640"/>
              <a:gd name="connsiteX47" fmla="*/ 1615440 w 1653540"/>
              <a:gd name="connsiteY47" fmla="*/ 1485900 h 1691640"/>
              <a:gd name="connsiteX48" fmla="*/ 1546860 w 1653540"/>
              <a:gd name="connsiteY48" fmla="*/ 1501140 h 1691640"/>
              <a:gd name="connsiteX49" fmla="*/ 1478280 w 1653540"/>
              <a:gd name="connsiteY49" fmla="*/ 1539240 h 1691640"/>
              <a:gd name="connsiteX50" fmla="*/ 1409700 w 1653540"/>
              <a:gd name="connsiteY50" fmla="*/ 1562100 h 1691640"/>
              <a:gd name="connsiteX51" fmla="*/ 1356360 w 1653540"/>
              <a:gd name="connsiteY51" fmla="*/ 1623060 h 1691640"/>
              <a:gd name="connsiteX52" fmla="*/ 1211580 w 1653540"/>
              <a:gd name="connsiteY52" fmla="*/ 1638300 h 1691640"/>
              <a:gd name="connsiteX53" fmla="*/ 1211580 w 1653540"/>
              <a:gd name="connsiteY53" fmla="*/ 1638300 h 1691640"/>
              <a:gd name="connsiteX54" fmla="*/ 1135380 w 1653540"/>
              <a:gd name="connsiteY54" fmla="*/ 1623060 h 1691640"/>
              <a:gd name="connsiteX55" fmla="*/ 1066800 w 1653540"/>
              <a:gd name="connsiteY55" fmla="*/ 1691640 h 1691640"/>
              <a:gd name="connsiteX56" fmla="*/ 1036320 w 1653540"/>
              <a:gd name="connsiteY56" fmla="*/ 1691640 h 1691640"/>
              <a:gd name="connsiteX57" fmla="*/ 967740 w 1653540"/>
              <a:gd name="connsiteY57" fmla="*/ 1661160 h 1691640"/>
              <a:gd name="connsiteX58" fmla="*/ 853440 w 1653540"/>
              <a:gd name="connsiteY58" fmla="*/ 1653540 h 1691640"/>
              <a:gd name="connsiteX59" fmla="*/ 800100 w 1653540"/>
              <a:gd name="connsiteY59" fmla="*/ 1638300 h 1691640"/>
              <a:gd name="connsiteX60" fmla="*/ 678180 w 1653540"/>
              <a:gd name="connsiteY60" fmla="*/ 1638300 h 1691640"/>
              <a:gd name="connsiteX61" fmla="*/ 624840 w 1653540"/>
              <a:gd name="connsiteY61" fmla="*/ 1600200 h 1691640"/>
              <a:gd name="connsiteX62" fmla="*/ 518160 w 1653540"/>
              <a:gd name="connsiteY62" fmla="*/ 1577340 h 1691640"/>
              <a:gd name="connsiteX63" fmla="*/ 403860 w 1653540"/>
              <a:gd name="connsiteY63" fmla="*/ 1554480 h 1691640"/>
              <a:gd name="connsiteX64" fmla="*/ 381000 w 1653540"/>
              <a:gd name="connsiteY64" fmla="*/ 1554480 h 1691640"/>
              <a:gd name="connsiteX65" fmla="*/ 381000 w 1653540"/>
              <a:gd name="connsiteY65" fmla="*/ 1455420 h 1691640"/>
              <a:gd name="connsiteX66" fmla="*/ 342900 w 1653540"/>
              <a:gd name="connsiteY66" fmla="*/ 1379220 h 1691640"/>
              <a:gd name="connsiteX67" fmla="*/ 365760 w 1653540"/>
              <a:gd name="connsiteY67" fmla="*/ 1287780 h 1691640"/>
              <a:gd name="connsiteX68" fmla="*/ 304800 w 1653540"/>
              <a:gd name="connsiteY68" fmla="*/ 1249680 h 1691640"/>
              <a:gd name="connsiteX69" fmla="*/ 320040 w 1653540"/>
              <a:gd name="connsiteY69" fmla="*/ 1173480 h 1691640"/>
              <a:gd name="connsiteX70" fmla="*/ 274320 w 1653540"/>
              <a:gd name="connsiteY70" fmla="*/ 1173480 h 1691640"/>
              <a:gd name="connsiteX71" fmla="*/ 274320 w 1653540"/>
              <a:gd name="connsiteY71" fmla="*/ 1173480 h 1691640"/>
              <a:gd name="connsiteX72" fmla="*/ 228600 w 1653540"/>
              <a:gd name="connsiteY72" fmla="*/ 1120140 h 1691640"/>
              <a:gd name="connsiteX73" fmla="*/ 259080 w 1653540"/>
              <a:gd name="connsiteY73" fmla="*/ 1104900 h 1691640"/>
              <a:gd name="connsiteX74" fmla="*/ 327660 w 1653540"/>
              <a:gd name="connsiteY74" fmla="*/ 1082040 h 1691640"/>
              <a:gd name="connsiteX75" fmla="*/ 327660 w 1653540"/>
              <a:gd name="connsiteY75" fmla="*/ 982980 h 1691640"/>
              <a:gd name="connsiteX76" fmla="*/ 274320 w 1653540"/>
              <a:gd name="connsiteY76" fmla="*/ 982980 h 1691640"/>
              <a:gd name="connsiteX77" fmla="*/ 297180 w 1653540"/>
              <a:gd name="connsiteY77" fmla="*/ 914400 h 1691640"/>
              <a:gd name="connsiteX78" fmla="*/ 228600 w 1653540"/>
              <a:gd name="connsiteY78" fmla="*/ 853440 h 1691640"/>
              <a:gd name="connsiteX79" fmla="*/ 137160 w 1653540"/>
              <a:gd name="connsiteY79" fmla="*/ 807720 h 1691640"/>
              <a:gd name="connsiteX80" fmla="*/ 0 w 1653540"/>
              <a:gd name="connsiteY80" fmla="*/ 716280 h 16916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653540" h="1691640">
                <a:moveTo>
                  <a:pt x="0" y="716280"/>
                </a:moveTo>
                <a:lnTo>
                  <a:pt x="99060" y="655320"/>
                </a:lnTo>
                <a:lnTo>
                  <a:pt x="152400" y="586740"/>
                </a:lnTo>
                <a:lnTo>
                  <a:pt x="152400" y="586740"/>
                </a:lnTo>
                <a:lnTo>
                  <a:pt x="289560" y="502920"/>
                </a:lnTo>
                <a:lnTo>
                  <a:pt x="289560" y="502920"/>
                </a:lnTo>
                <a:lnTo>
                  <a:pt x="335280" y="457200"/>
                </a:lnTo>
                <a:lnTo>
                  <a:pt x="320040" y="365760"/>
                </a:lnTo>
                <a:lnTo>
                  <a:pt x="320040" y="365760"/>
                </a:lnTo>
                <a:lnTo>
                  <a:pt x="411480" y="342900"/>
                </a:lnTo>
                <a:lnTo>
                  <a:pt x="434340" y="381000"/>
                </a:lnTo>
                <a:lnTo>
                  <a:pt x="571500" y="350520"/>
                </a:lnTo>
                <a:lnTo>
                  <a:pt x="571500" y="350520"/>
                </a:lnTo>
                <a:lnTo>
                  <a:pt x="594360" y="198120"/>
                </a:lnTo>
                <a:lnTo>
                  <a:pt x="556260" y="167640"/>
                </a:lnTo>
                <a:lnTo>
                  <a:pt x="609600" y="137160"/>
                </a:lnTo>
                <a:lnTo>
                  <a:pt x="723900" y="160020"/>
                </a:lnTo>
                <a:lnTo>
                  <a:pt x="807720" y="160020"/>
                </a:lnTo>
                <a:lnTo>
                  <a:pt x="853440" y="152400"/>
                </a:lnTo>
                <a:lnTo>
                  <a:pt x="853440" y="129540"/>
                </a:lnTo>
                <a:lnTo>
                  <a:pt x="899160" y="121920"/>
                </a:lnTo>
                <a:lnTo>
                  <a:pt x="944880" y="45720"/>
                </a:lnTo>
                <a:lnTo>
                  <a:pt x="944880" y="0"/>
                </a:lnTo>
                <a:lnTo>
                  <a:pt x="1051560" y="15240"/>
                </a:lnTo>
                <a:lnTo>
                  <a:pt x="1112520" y="22860"/>
                </a:lnTo>
                <a:lnTo>
                  <a:pt x="1165860" y="30480"/>
                </a:lnTo>
                <a:lnTo>
                  <a:pt x="1234440" y="129540"/>
                </a:lnTo>
                <a:lnTo>
                  <a:pt x="1363980" y="205740"/>
                </a:lnTo>
                <a:lnTo>
                  <a:pt x="1379220" y="213360"/>
                </a:lnTo>
                <a:lnTo>
                  <a:pt x="1447800" y="365760"/>
                </a:lnTo>
                <a:lnTo>
                  <a:pt x="1463040" y="441960"/>
                </a:lnTo>
                <a:lnTo>
                  <a:pt x="1432560" y="502920"/>
                </a:lnTo>
                <a:lnTo>
                  <a:pt x="1432560" y="548640"/>
                </a:lnTo>
                <a:lnTo>
                  <a:pt x="1447800" y="662940"/>
                </a:lnTo>
                <a:lnTo>
                  <a:pt x="1424940" y="739140"/>
                </a:lnTo>
                <a:lnTo>
                  <a:pt x="1417320" y="792480"/>
                </a:lnTo>
                <a:lnTo>
                  <a:pt x="1447800" y="838200"/>
                </a:lnTo>
                <a:lnTo>
                  <a:pt x="1371600" y="937260"/>
                </a:lnTo>
                <a:lnTo>
                  <a:pt x="1386840" y="1066800"/>
                </a:lnTo>
                <a:lnTo>
                  <a:pt x="1455420" y="1104900"/>
                </a:lnTo>
                <a:lnTo>
                  <a:pt x="1447800" y="1158240"/>
                </a:lnTo>
                <a:lnTo>
                  <a:pt x="1470660" y="1219200"/>
                </a:lnTo>
                <a:lnTo>
                  <a:pt x="1501140" y="1257300"/>
                </a:lnTo>
                <a:lnTo>
                  <a:pt x="1562100" y="1287780"/>
                </a:lnTo>
                <a:lnTo>
                  <a:pt x="1653540" y="1318260"/>
                </a:lnTo>
                <a:lnTo>
                  <a:pt x="1653540" y="1318260"/>
                </a:lnTo>
                <a:lnTo>
                  <a:pt x="1592580" y="1402080"/>
                </a:lnTo>
                <a:lnTo>
                  <a:pt x="1615440" y="1485900"/>
                </a:lnTo>
                <a:lnTo>
                  <a:pt x="1546860" y="1501140"/>
                </a:lnTo>
                <a:lnTo>
                  <a:pt x="1478280" y="1539240"/>
                </a:lnTo>
                <a:lnTo>
                  <a:pt x="1409700" y="1562100"/>
                </a:lnTo>
                <a:lnTo>
                  <a:pt x="1356360" y="1623060"/>
                </a:lnTo>
                <a:lnTo>
                  <a:pt x="1211580" y="1638300"/>
                </a:lnTo>
                <a:lnTo>
                  <a:pt x="1211580" y="1638300"/>
                </a:lnTo>
                <a:lnTo>
                  <a:pt x="1135380" y="1623060"/>
                </a:lnTo>
                <a:lnTo>
                  <a:pt x="1066800" y="1691640"/>
                </a:lnTo>
                <a:lnTo>
                  <a:pt x="1036320" y="1691640"/>
                </a:lnTo>
                <a:lnTo>
                  <a:pt x="967740" y="1661160"/>
                </a:lnTo>
                <a:lnTo>
                  <a:pt x="853440" y="1653540"/>
                </a:lnTo>
                <a:lnTo>
                  <a:pt x="800100" y="1638300"/>
                </a:lnTo>
                <a:lnTo>
                  <a:pt x="678180" y="1638300"/>
                </a:lnTo>
                <a:lnTo>
                  <a:pt x="624840" y="1600200"/>
                </a:lnTo>
                <a:lnTo>
                  <a:pt x="518160" y="1577340"/>
                </a:lnTo>
                <a:lnTo>
                  <a:pt x="403860" y="1554480"/>
                </a:lnTo>
                <a:lnTo>
                  <a:pt x="381000" y="1554480"/>
                </a:lnTo>
                <a:lnTo>
                  <a:pt x="381000" y="1455420"/>
                </a:lnTo>
                <a:lnTo>
                  <a:pt x="342900" y="1379220"/>
                </a:lnTo>
                <a:lnTo>
                  <a:pt x="365760" y="1287780"/>
                </a:lnTo>
                <a:lnTo>
                  <a:pt x="304800" y="1249680"/>
                </a:lnTo>
                <a:lnTo>
                  <a:pt x="320040" y="1173480"/>
                </a:lnTo>
                <a:lnTo>
                  <a:pt x="274320" y="1173480"/>
                </a:lnTo>
                <a:lnTo>
                  <a:pt x="274320" y="1173480"/>
                </a:lnTo>
                <a:lnTo>
                  <a:pt x="228600" y="1120140"/>
                </a:lnTo>
                <a:lnTo>
                  <a:pt x="259080" y="1104900"/>
                </a:lnTo>
                <a:lnTo>
                  <a:pt x="327660" y="1082040"/>
                </a:lnTo>
                <a:lnTo>
                  <a:pt x="327660" y="982980"/>
                </a:lnTo>
                <a:lnTo>
                  <a:pt x="274320" y="982980"/>
                </a:lnTo>
                <a:lnTo>
                  <a:pt x="297180" y="914400"/>
                </a:lnTo>
                <a:lnTo>
                  <a:pt x="228600" y="853440"/>
                </a:lnTo>
                <a:lnTo>
                  <a:pt x="137160" y="807720"/>
                </a:lnTo>
                <a:lnTo>
                  <a:pt x="0" y="71628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1" name="Полилиния 150"/>
          <p:cNvSpPr/>
          <p:nvPr/>
        </p:nvSpPr>
        <p:spPr>
          <a:xfrm>
            <a:off x="7436998" y="1416379"/>
            <a:ext cx="653966" cy="721950"/>
          </a:xfrm>
          <a:custGeom>
            <a:avLst/>
            <a:gdLst>
              <a:gd name="connsiteX0" fmla="*/ 784860 w 1074420"/>
              <a:gd name="connsiteY0" fmla="*/ 1074420 h 1196340"/>
              <a:gd name="connsiteX1" fmla="*/ 952500 w 1074420"/>
              <a:gd name="connsiteY1" fmla="*/ 1051560 h 1196340"/>
              <a:gd name="connsiteX2" fmla="*/ 1013460 w 1074420"/>
              <a:gd name="connsiteY2" fmla="*/ 937260 h 1196340"/>
              <a:gd name="connsiteX3" fmla="*/ 1074420 w 1074420"/>
              <a:gd name="connsiteY3" fmla="*/ 822960 h 1196340"/>
              <a:gd name="connsiteX4" fmla="*/ 1074420 w 1074420"/>
              <a:gd name="connsiteY4" fmla="*/ 822960 h 1196340"/>
              <a:gd name="connsiteX5" fmla="*/ 1074420 w 1074420"/>
              <a:gd name="connsiteY5" fmla="*/ 662940 h 1196340"/>
              <a:gd name="connsiteX6" fmla="*/ 1028700 w 1074420"/>
              <a:gd name="connsiteY6" fmla="*/ 563880 h 1196340"/>
              <a:gd name="connsiteX7" fmla="*/ 1013460 w 1074420"/>
              <a:gd name="connsiteY7" fmla="*/ 495300 h 1196340"/>
              <a:gd name="connsiteX8" fmla="*/ 1051560 w 1074420"/>
              <a:gd name="connsiteY8" fmla="*/ 441960 h 1196340"/>
              <a:gd name="connsiteX9" fmla="*/ 929640 w 1074420"/>
              <a:gd name="connsiteY9" fmla="*/ 365760 h 1196340"/>
              <a:gd name="connsiteX10" fmla="*/ 937260 w 1074420"/>
              <a:gd name="connsiteY10" fmla="*/ 297180 h 1196340"/>
              <a:gd name="connsiteX11" fmla="*/ 975360 w 1074420"/>
              <a:gd name="connsiteY11" fmla="*/ 205740 h 1196340"/>
              <a:gd name="connsiteX12" fmla="*/ 975360 w 1074420"/>
              <a:gd name="connsiteY12" fmla="*/ 167640 h 1196340"/>
              <a:gd name="connsiteX13" fmla="*/ 944880 w 1074420"/>
              <a:gd name="connsiteY13" fmla="*/ 160020 h 1196340"/>
              <a:gd name="connsiteX14" fmla="*/ 922020 w 1074420"/>
              <a:gd name="connsiteY14" fmla="*/ 205740 h 1196340"/>
              <a:gd name="connsiteX15" fmla="*/ 876300 w 1074420"/>
              <a:gd name="connsiteY15" fmla="*/ 228600 h 1196340"/>
              <a:gd name="connsiteX16" fmla="*/ 861060 w 1074420"/>
              <a:gd name="connsiteY16" fmla="*/ 190500 h 1196340"/>
              <a:gd name="connsiteX17" fmla="*/ 861060 w 1074420"/>
              <a:gd name="connsiteY17" fmla="*/ 137160 h 1196340"/>
              <a:gd name="connsiteX18" fmla="*/ 769620 w 1074420"/>
              <a:gd name="connsiteY18" fmla="*/ 22860 h 1196340"/>
              <a:gd name="connsiteX19" fmla="*/ 746760 w 1074420"/>
              <a:gd name="connsiteY19" fmla="*/ 0 h 1196340"/>
              <a:gd name="connsiteX20" fmla="*/ 693420 w 1074420"/>
              <a:gd name="connsiteY20" fmla="*/ 0 h 1196340"/>
              <a:gd name="connsiteX21" fmla="*/ 701040 w 1074420"/>
              <a:gd name="connsiteY21" fmla="*/ 30480 h 1196340"/>
              <a:gd name="connsiteX22" fmla="*/ 701040 w 1074420"/>
              <a:gd name="connsiteY22" fmla="*/ 76200 h 1196340"/>
              <a:gd name="connsiteX23" fmla="*/ 701040 w 1074420"/>
              <a:gd name="connsiteY23" fmla="*/ 99060 h 1196340"/>
              <a:gd name="connsiteX24" fmla="*/ 624840 w 1074420"/>
              <a:gd name="connsiteY24" fmla="*/ 83820 h 1196340"/>
              <a:gd name="connsiteX25" fmla="*/ 586740 w 1074420"/>
              <a:gd name="connsiteY25" fmla="*/ 83820 h 1196340"/>
              <a:gd name="connsiteX26" fmla="*/ 556260 w 1074420"/>
              <a:gd name="connsiteY26" fmla="*/ 53340 h 1196340"/>
              <a:gd name="connsiteX27" fmla="*/ 525780 w 1074420"/>
              <a:gd name="connsiteY27" fmla="*/ 38100 h 1196340"/>
              <a:gd name="connsiteX28" fmla="*/ 495300 w 1074420"/>
              <a:gd name="connsiteY28" fmla="*/ 38100 h 1196340"/>
              <a:gd name="connsiteX29" fmla="*/ 472440 w 1074420"/>
              <a:gd name="connsiteY29" fmla="*/ 53340 h 1196340"/>
              <a:gd name="connsiteX30" fmla="*/ 426720 w 1074420"/>
              <a:gd name="connsiteY30" fmla="*/ 99060 h 1196340"/>
              <a:gd name="connsiteX31" fmla="*/ 419100 w 1074420"/>
              <a:gd name="connsiteY31" fmla="*/ 137160 h 1196340"/>
              <a:gd name="connsiteX32" fmla="*/ 419100 w 1074420"/>
              <a:gd name="connsiteY32" fmla="*/ 137160 h 1196340"/>
              <a:gd name="connsiteX33" fmla="*/ 312420 w 1074420"/>
              <a:gd name="connsiteY33" fmla="*/ 144780 h 1196340"/>
              <a:gd name="connsiteX34" fmla="*/ 251460 w 1074420"/>
              <a:gd name="connsiteY34" fmla="*/ 144780 h 1196340"/>
              <a:gd name="connsiteX35" fmla="*/ 251460 w 1074420"/>
              <a:gd name="connsiteY35" fmla="*/ 182880 h 1196340"/>
              <a:gd name="connsiteX36" fmla="*/ 251460 w 1074420"/>
              <a:gd name="connsiteY36" fmla="*/ 182880 h 1196340"/>
              <a:gd name="connsiteX37" fmla="*/ 403860 w 1074420"/>
              <a:gd name="connsiteY37" fmla="*/ 205740 h 1196340"/>
              <a:gd name="connsiteX38" fmla="*/ 487680 w 1074420"/>
              <a:gd name="connsiteY38" fmla="*/ 236220 h 1196340"/>
              <a:gd name="connsiteX39" fmla="*/ 487680 w 1074420"/>
              <a:gd name="connsiteY39" fmla="*/ 236220 h 1196340"/>
              <a:gd name="connsiteX40" fmla="*/ 396240 w 1074420"/>
              <a:gd name="connsiteY40" fmla="*/ 396240 h 1196340"/>
              <a:gd name="connsiteX41" fmla="*/ 358140 w 1074420"/>
              <a:gd name="connsiteY41" fmla="*/ 411480 h 1196340"/>
              <a:gd name="connsiteX42" fmla="*/ 281940 w 1074420"/>
              <a:gd name="connsiteY42" fmla="*/ 457200 h 1196340"/>
              <a:gd name="connsiteX43" fmla="*/ 220980 w 1074420"/>
              <a:gd name="connsiteY43" fmla="*/ 518160 h 1196340"/>
              <a:gd name="connsiteX44" fmla="*/ 220980 w 1074420"/>
              <a:gd name="connsiteY44" fmla="*/ 518160 h 1196340"/>
              <a:gd name="connsiteX45" fmla="*/ 220980 w 1074420"/>
              <a:gd name="connsiteY45" fmla="*/ 601980 h 1196340"/>
              <a:gd name="connsiteX46" fmla="*/ 266700 w 1074420"/>
              <a:gd name="connsiteY46" fmla="*/ 640080 h 1196340"/>
              <a:gd name="connsiteX47" fmla="*/ 297180 w 1074420"/>
              <a:gd name="connsiteY47" fmla="*/ 655320 h 1196340"/>
              <a:gd name="connsiteX48" fmla="*/ 297180 w 1074420"/>
              <a:gd name="connsiteY48" fmla="*/ 655320 h 1196340"/>
              <a:gd name="connsiteX49" fmla="*/ 304800 w 1074420"/>
              <a:gd name="connsiteY49" fmla="*/ 723900 h 1196340"/>
              <a:gd name="connsiteX50" fmla="*/ 266700 w 1074420"/>
              <a:gd name="connsiteY50" fmla="*/ 731520 h 1196340"/>
              <a:gd name="connsiteX51" fmla="*/ 243840 w 1074420"/>
              <a:gd name="connsiteY51" fmla="*/ 746760 h 1196340"/>
              <a:gd name="connsiteX52" fmla="*/ 228600 w 1074420"/>
              <a:gd name="connsiteY52" fmla="*/ 853440 h 1196340"/>
              <a:gd name="connsiteX53" fmla="*/ 205740 w 1074420"/>
              <a:gd name="connsiteY53" fmla="*/ 906780 h 1196340"/>
              <a:gd name="connsiteX54" fmla="*/ 152400 w 1074420"/>
              <a:gd name="connsiteY54" fmla="*/ 899160 h 1196340"/>
              <a:gd name="connsiteX55" fmla="*/ 99060 w 1074420"/>
              <a:gd name="connsiteY55" fmla="*/ 883920 h 1196340"/>
              <a:gd name="connsiteX56" fmla="*/ 38100 w 1074420"/>
              <a:gd name="connsiteY56" fmla="*/ 891540 h 1196340"/>
              <a:gd name="connsiteX57" fmla="*/ 0 w 1074420"/>
              <a:gd name="connsiteY57" fmla="*/ 929640 h 1196340"/>
              <a:gd name="connsiteX58" fmla="*/ 0 w 1074420"/>
              <a:gd name="connsiteY58" fmla="*/ 952500 h 1196340"/>
              <a:gd name="connsiteX59" fmla="*/ 45720 w 1074420"/>
              <a:gd name="connsiteY59" fmla="*/ 960120 h 1196340"/>
              <a:gd name="connsiteX60" fmla="*/ 45720 w 1074420"/>
              <a:gd name="connsiteY60" fmla="*/ 960120 h 1196340"/>
              <a:gd name="connsiteX61" fmla="*/ 121920 w 1074420"/>
              <a:gd name="connsiteY61" fmla="*/ 922020 h 1196340"/>
              <a:gd name="connsiteX62" fmla="*/ 152400 w 1074420"/>
              <a:gd name="connsiteY62" fmla="*/ 960120 h 1196340"/>
              <a:gd name="connsiteX63" fmla="*/ 152400 w 1074420"/>
              <a:gd name="connsiteY63" fmla="*/ 960120 h 1196340"/>
              <a:gd name="connsiteX64" fmla="*/ 198120 w 1074420"/>
              <a:gd name="connsiteY64" fmla="*/ 998220 h 1196340"/>
              <a:gd name="connsiteX65" fmla="*/ 198120 w 1074420"/>
              <a:gd name="connsiteY65" fmla="*/ 998220 h 1196340"/>
              <a:gd name="connsiteX66" fmla="*/ 228600 w 1074420"/>
              <a:gd name="connsiteY66" fmla="*/ 1059180 h 1196340"/>
              <a:gd name="connsiteX67" fmla="*/ 312420 w 1074420"/>
              <a:gd name="connsiteY67" fmla="*/ 1059180 h 1196340"/>
              <a:gd name="connsiteX68" fmla="*/ 365760 w 1074420"/>
              <a:gd name="connsiteY68" fmla="*/ 1059180 h 1196340"/>
              <a:gd name="connsiteX69" fmla="*/ 365760 w 1074420"/>
              <a:gd name="connsiteY69" fmla="*/ 1082040 h 1196340"/>
              <a:gd name="connsiteX70" fmla="*/ 365760 w 1074420"/>
              <a:gd name="connsiteY70" fmla="*/ 1127760 h 1196340"/>
              <a:gd name="connsiteX71" fmla="*/ 365760 w 1074420"/>
              <a:gd name="connsiteY71" fmla="*/ 1127760 h 1196340"/>
              <a:gd name="connsiteX72" fmla="*/ 449580 w 1074420"/>
              <a:gd name="connsiteY72" fmla="*/ 1165860 h 1196340"/>
              <a:gd name="connsiteX73" fmla="*/ 518160 w 1074420"/>
              <a:gd name="connsiteY73" fmla="*/ 1165860 h 1196340"/>
              <a:gd name="connsiteX74" fmla="*/ 518160 w 1074420"/>
              <a:gd name="connsiteY74" fmla="*/ 1165860 h 1196340"/>
              <a:gd name="connsiteX75" fmla="*/ 586740 w 1074420"/>
              <a:gd name="connsiteY75" fmla="*/ 1196340 h 1196340"/>
              <a:gd name="connsiteX76" fmla="*/ 586740 w 1074420"/>
              <a:gd name="connsiteY76" fmla="*/ 1196340 h 1196340"/>
              <a:gd name="connsiteX77" fmla="*/ 647700 w 1074420"/>
              <a:gd name="connsiteY77" fmla="*/ 1150620 h 1196340"/>
              <a:gd name="connsiteX78" fmla="*/ 685800 w 1074420"/>
              <a:gd name="connsiteY78" fmla="*/ 1143000 h 1196340"/>
              <a:gd name="connsiteX79" fmla="*/ 685800 w 1074420"/>
              <a:gd name="connsiteY79" fmla="*/ 1143000 h 1196340"/>
              <a:gd name="connsiteX80" fmla="*/ 784860 w 1074420"/>
              <a:gd name="connsiteY80" fmla="*/ 1074420 h 11963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</a:cxnLst>
            <a:rect l="l" t="t" r="r" b="b"/>
            <a:pathLst>
              <a:path w="1074420" h="1196340">
                <a:moveTo>
                  <a:pt x="784860" y="1074420"/>
                </a:moveTo>
                <a:lnTo>
                  <a:pt x="952500" y="1051560"/>
                </a:lnTo>
                <a:lnTo>
                  <a:pt x="1013460" y="937260"/>
                </a:lnTo>
                <a:lnTo>
                  <a:pt x="1074420" y="822960"/>
                </a:lnTo>
                <a:lnTo>
                  <a:pt x="1074420" y="822960"/>
                </a:lnTo>
                <a:lnTo>
                  <a:pt x="1074420" y="662940"/>
                </a:lnTo>
                <a:lnTo>
                  <a:pt x="1028700" y="563880"/>
                </a:lnTo>
                <a:lnTo>
                  <a:pt x="1013460" y="495300"/>
                </a:lnTo>
                <a:lnTo>
                  <a:pt x="1051560" y="441960"/>
                </a:lnTo>
                <a:lnTo>
                  <a:pt x="929640" y="365760"/>
                </a:lnTo>
                <a:lnTo>
                  <a:pt x="937260" y="297180"/>
                </a:lnTo>
                <a:lnTo>
                  <a:pt x="975360" y="205740"/>
                </a:lnTo>
                <a:lnTo>
                  <a:pt x="975360" y="167640"/>
                </a:lnTo>
                <a:lnTo>
                  <a:pt x="944880" y="160020"/>
                </a:lnTo>
                <a:lnTo>
                  <a:pt x="922020" y="205740"/>
                </a:lnTo>
                <a:lnTo>
                  <a:pt x="876300" y="228600"/>
                </a:lnTo>
                <a:lnTo>
                  <a:pt x="861060" y="190500"/>
                </a:lnTo>
                <a:lnTo>
                  <a:pt x="861060" y="137160"/>
                </a:lnTo>
                <a:lnTo>
                  <a:pt x="769620" y="22860"/>
                </a:lnTo>
                <a:lnTo>
                  <a:pt x="746760" y="0"/>
                </a:lnTo>
                <a:lnTo>
                  <a:pt x="693420" y="0"/>
                </a:lnTo>
                <a:lnTo>
                  <a:pt x="701040" y="30480"/>
                </a:lnTo>
                <a:lnTo>
                  <a:pt x="701040" y="76200"/>
                </a:lnTo>
                <a:lnTo>
                  <a:pt x="701040" y="99060"/>
                </a:lnTo>
                <a:lnTo>
                  <a:pt x="624840" y="83820"/>
                </a:lnTo>
                <a:lnTo>
                  <a:pt x="586740" y="83820"/>
                </a:lnTo>
                <a:lnTo>
                  <a:pt x="556260" y="53340"/>
                </a:lnTo>
                <a:lnTo>
                  <a:pt x="525780" y="38100"/>
                </a:lnTo>
                <a:lnTo>
                  <a:pt x="495300" y="38100"/>
                </a:lnTo>
                <a:lnTo>
                  <a:pt x="472440" y="53340"/>
                </a:lnTo>
                <a:lnTo>
                  <a:pt x="426720" y="99060"/>
                </a:lnTo>
                <a:lnTo>
                  <a:pt x="419100" y="137160"/>
                </a:lnTo>
                <a:lnTo>
                  <a:pt x="419100" y="137160"/>
                </a:lnTo>
                <a:lnTo>
                  <a:pt x="312420" y="144780"/>
                </a:lnTo>
                <a:lnTo>
                  <a:pt x="251460" y="144780"/>
                </a:lnTo>
                <a:lnTo>
                  <a:pt x="251460" y="182880"/>
                </a:lnTo>
                <a:lnTo>
                  <a:pt x="251460" y="182880"/>
                </a:lnTo>
                <a:lnTo>
                  <a:pt x="403860" y="205740"/>
                </a:lnTo>
                <a:lnTo>
                  <a:pt x="487680" y="236220"/>
                </a:lnTo>
                <a:lnTo>
                  <a:pt x="487680" y="236220"/>
                </a:lnTo>
                <a:lnTo>
                  <a:pt x="396240" y="396240"/>
                </a:lnTo>
                <a:lnTo>
                  <a:pt x="358140" y="411480"/>
                </a:lnTo>
                <a:lnTo>
                  <a:pt x="281940" y="457200"/>
                </a:lnTo>
                <a:lnTo>
                  <a:pt x="220980" y="518160"/>
                </a:lnTo>
                <a:lnTo>
                  <a:pt x="220980" y="518160"/>
                </a:lnTo>
                <a:lnTo>
                  <a:pt x="220980" y="601980"/>
                </a:lnTo>
                <a:lnTo>
                  <a:pt x="266700" y="640080"/>
                </a:lnTo>
                <a:lnTo>
                  <a:pt x="297180" y="655320"/>
                </a:lnTo>
                <a:lnTo>
                  <a:pt x="297180" y="655320"/>
                </a:lnTo>
                <a:lnTo>
                  <a:pt x="304800" y="723900"/>
                </a:lnTo>
                <a:lnTo>
                  <a:pt x="266700" y="731520"/>
                </a:lnTo>
                <a:lnTo>
                  <a:pt x="243840" y="746760"/>
                </a:lnTo>
                <a:lnTo>
                  <a:pt x="228600" y="853440"/>
                </a:lnTo>
                <a:lnTo>
                  <a:pt x="205740" y="906780"/>
                </a:lnTo>
                <a:lnTo>
                  <a:pt x="152400" y="899160"/>
                </a:lnTo>
                <a:lnTo>
                  <a:pt x="99060" y="883920"/>
                </a:lnTo>
                <a:lnTo>
                  <a:pt x="38100" y="891540"/>
                </a:lnTo>
                <a:lnTo>
                  <a:pt x="0" y="929640"/>
                </a:lnTo>
                <a:lnTo>
                  <a:pt x="0" y="952500"/>
                </a:lnTo>
                <a:lnTo>
                  <a:pt x="45720" y="960120"/>
                </a:lnTo>
                <a:lnTo>
                  <a:pt x="45720" y="960120"/>
                </a:lnTo>
                <a:lnTo>
                  <a:pt x="121920" y="922020"/>
                </a:lnTo>
                <a:lnTo>
                  <a:pt x="152400" y="960120"/>
                </a:lnTo>
                <a:lnTo>
                  <a:pt x="152400" y="960120"/>
                </a:lnTo>
                <a:lnTo>
                  <a:pt x="198120" y="998220"/>
                </a:lnTo>
                <a:lnTo>
                  <a:pt x="198120" y="998220"/>
                </a:lnTo>
                <a:lnTo>
                  <a:pt x="228600" y="1059180"/>
                </a:lnTo>
                <a:lnTo>
                  <a:pt x="312420" y="1059180"/>
                </a:lnTo>
                <a:lnTo>
                  <a:pt x="365760" y="1059180"/>
                </a:lnTo>
                <a:lnTo>
                  <a:pt x="365760" y="1082040"/>
                </a:lnTo>
                <a:lnTo>
                  <a:pt x="365760" y="1127760"/>
                </a:lnTo>
                <a:lnTo>
                  <a:pt x="365760" y="1127760"/>
                </a:lnTo>
                <a:lnTo>
                  <a:pt x="449580" y="1165860"/>
                </a:lnTo>
                <a:lnTo>
                  <a:pt x="518160" y="1165860"/>
                </a:lnTo>
                <a:lnTo>
                  <a:pt x="518160" y="1165860"/>
                </a:lnTo>
                <a:lnTo>
                  <a:pt x="586740" y="1196340"/>
                </a:lnTo>
                <a:lnTo>
                  <a:pt x="586740" y="1196340"/>
                </a:lnTo>
                <a:lnTo>
                  <a:pt x="647700" y="1150620"/>
                </a:lnTo>
                <a:lnTo>
                  <a:pt x="685800" y="1143000"/>
                </a:lnTo>
                <a:lnTo>
                  <a:pt x="685800" y="1143000"/>
                </a:lnTo>
                <a:lnTo>
                  <a:pt x="784860" y="107442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2" name="Полилиния 151"/>
          <p:cNvSpPr/>
          <p:nvPr/>
        </p:nvSpPr>
        <p:spPr>
          <a:xfrm>
            <a:off x="8992547" y="2614690"/>
            <a:ext cx="912164" cy="626678"/>
          </a:xfrm>
          <a:custGeom>
            <a:avLst/>
            <a:gdLst>
              <a:gd name="connsiteX0" fmla="*/ 53340 w 1501140"/>
              <a:gd name="connsiteY0" fmla="*/ 106680 h 1036320"/>
              <a:gd name="connsiteX1" fmla="*/ 76200 w 1501140"/>
              <a:gd name="connsiteY1" fmla="*/ 175260 h 1036320"/>
              <a:gd name="connsiteX2" fmla="*/ 53340 w 1501140"/>
              <a:gd name="connsiteY2" fmla="*/ 228600 h 1036320"/>
              <a:gd name="connsiteX3" fmla="*/ 60960 w 1501140"/>
              <a:gd name="connsiteY3" fmla="*/ 304800 h 1036320"/>
              <a:gd name="connsiteX4" fmla="*/ 60960 w 1501140"/>
              <a:gd name="connsiteY4" fmla="*/ 388620 h 1036320"/>
              <a:gd name="connsiteX5" fmla="*/ 60960 w 1501140"/>
              <a:gd name="connsiteY5" fmla="*/ 388620 h 1036320"/>
              <a:gd name="connsiteX6" fmla="*/ 30480 w 1501140"/>
              <a:gd name="connsiteY6" fmla="*/ 502920 h 1036320"/>
              <a:gd name="connsiteX7" fmla="*/ 38100 w 1501140"/>
              <a:gd name="connsiteY7" fmla="*/ 548640 h 1036320"/>
              <a:gd name="connsiteX8" fmla="*/ 38100 w 1501140"/>
              <a:gd name="connsiteY8" fmla="*/ 548640 h 1036320"/>
              <a:gd name="connsiteX9" fmla="*/ 0 w 1501140"/>
              <a:gd name="connsiteY9" fmla="*/ 655320 h 1036320"/>
              <a:gd name="connsiteX10" fmla="*/ 0 w 1501140"/>
              <a:gd name="connsiteY10" fmla="*/ 655320 h 1036320"/>
              <a:gd name="connsiteX11" fmla="*/ 15240 w 1501140"/>
              <a:gd name="connsiteY11" fmla="*/ 762000 h 1036320"/>
              <a:gd name="connsiteX12" fmla="*/ 30480 w 1501140"/>
              <a:gd name="connsiteY12" fmla="*/ 815340 h 1036320"/>
              <a:gd name="connsiteX13" fmla="*/ 30480 w 1501140"/>
              <a:gd name="connsiteY13" fmla="*/ 815340 h 1036320"/>
              <a:gd name="connsiteX14" fmla="*/ 76200 w 1501140"/>
              <a:gd name="connsiteY14" fmla="*/ 876300 h 1036320"/>
              <a:gd name="connsiteX15" fmla="*/ 76200 w 1501140"/>
              <a:gd name="connsiteY15" fmla="*/ 876300 h 1036320"/>
              <a:gd name="connsiteX16" fmla="*/ 76200 w 1501140"/>
              <a:gd name="connsiteY16" fmla="*/ 952500 h 1036320"/>
              <a:gd name="connsiteX17" fmla="*/ 106680 w 1501140"/>
              <a:gd name="connsiteY17" fmla="*/ 998220 h 1036320"/>
              <a:gd name="connsiteX18" fmla="*/ 175260 w 1501140"/>
              <a:gd name="connsiteY18" fmla="*/ 1036320 h 1036320"/>
              <a:gd name="connsiteX19" fmla="*/ 175260 w 1501140"/>
              <a:gd name="connsiteY19" fmla="*/ 1036320 h 1036320"/>
              <a:gd name="connsiteX20" fmla="*/ 228600 w 1501140"/>
              <a:gd name="connsiteY20" fmla="*/ 1005840 h 1036320"/>
              <a:gd name="connsiteX21" fmla="*/ 243840 w 1501140"/>
              <a:gd name="connsiteY21" fmla="*/ 1036320 h 1036320"/>
              <a:gd name="connsiteX22" fmla="*/ 266700 w 1501140"/>
              <a:gd name="connsiteY22" fmla="*/ 1005840 h 1036320"/>
              <a:gd name="connsiteX23" fmla="*/ 266700 w 1501140"/>
              <a:gd name="connsiteY23" fmla="*/ 1005840 h 1036320"/>
              <a:gd name="connsiteX24" fmla="*/ 335280 w 1501140"/>
              <a:gd name="connsiteY24" fmla="*/ 990600 h 1036320"/>
              <a:gd name="connsiteX25" fmla="*/ 388620 w 1501140"/>
              <a:gd name="connsiteY25" fmla="*/ 990600 h 1036320"/>
              <a:gd name="connsiteX26" fmla="*/ 464820 w 1501140"/>
              <a:gd name="connsiteY26" fmla="*/ 998220 h 1036320"/>
              <a:gd name="connsiteX27" fmla="*/ 464820 w 1501140"/>
              <a:gd name="connsiteY27" fmla="*/ 929640 h 1036320"/>
              <a:gd name="connsiteX28" fmla="*/ 449580 w 1501140"/>
              <a:gd name="connsiteY28" fmla="*/ 899160 h 1036320"/>
              <a:gd name="connsiteX29" fmla="*/ 480060 w 1501140"/>
              <a:gd name="connsiteY29" fmla="*/ 830580 h 1036320"/>
              <a:gd name="connsiteX30" fmla="*/ 502920 w 1501140"/>
              <a:gd name="connsiteY30" fmla="*/ 807720 h 1036320"/>
              <a:gd name="connsiteX31" fmla="*/ 533400 w 1501140"/>
              <a:gd name="connsiteY31" fmla="*/ 739140 h 1036320"/>
              <a:gd name="connsiteX32" fmla="*/ 571500 w 1501140"/>
              <a:gd name="connsiteY32" fmla="*/ 716280 h 1036320"/>
              <a:gd name="connsiteX33" fmla="*/ 662940 w 1501140"/>
              <a:gd name="connsiteY33" fmla="*/ 723900 h 1036320"/>
              <a:gd name="connsiteX34" fmla="*/ 739140 w 1501140"/>
              <a:gd name="connsiteY34" fmla="*/ 731520 h 1036320"/>
              <a:gd name="connsiteX35" fmla="*/ 822960 w 1501140"/>
              <a:gd name="connsiteY35" fmla="*/ 678180 h 1036320"/>
              <a:gd name="connsiteX36" fmla="*/ 876300 w 1501140"/>
              <a:gd name="connsiteY36" fmla="*/ 655320 h 1036320"/>
              <a:gd name="connsiteX37" fmla="*/ 906780 w 1501140"/>
              <a:gd name="connsiteY37" fmla="*/ 640080 h 1036320"/>
              <a:gd name="connsiteX38" fmla="*/ 914400 w 1501140"/>
              <a:gd name="connsiteY38" fmla="*/ 617220 h 1036320"/>
              <a:gd name="connsiteX39" fmla="*/ 952500 w 1501140"/>
              <a:gd name="connsiteY39" fmla="*/ 617220 h 1036320"/>
              <a:gd name="connsiteX40" fmla="*/ 975360 w 1501140"/>
              <a:gd name="connsiteY40" fmla="*/ 647700 h 1036320"/>
              <a:gd name="connsiteX41" fmla="*/ 1021080 w 1501140"/>
              <a:gd name="connsiteY41" fmla="*/ 647700 h 1036320"/>
              <a:gd name="connsiteX42" fmla="*/ 1089660 w 1501140"/>
              <a:gd name="connsiteY42" fmla="*/ 685800 h 1036320"/>
              <a:gd name="connsiteX43" fmla="*/ 1112520 w 1501140"/>
              <a:gd name="connsiteY43" fmla="*/ 723900 h 1036320"/>
              <a:gd name="connsiteX44" fmla="*/ 1249680 w 1501140"/>
              <a:gd name="connsiteY44" fmla="*/ 708660 h 1036320"/>
              <a:gd name="connsiteX45" fmla="*/ 1249680 w 1501140"/>
              <a:gd name="connsiteY45" fmla="*/ 708660 h 1036320"/>
              <a:gd name="connsiteX46" fmla="*/ 1402080 w 1501140"/>
              <a:gd name="connsiteY46" fmla="*/ 693420 h 1036320"/>
              <a:gd name="connsiteX47" fmla="*/ 1424940 w 1501140"/>
              <a:gd name="connsiteY47" fmla="*/ 678180 h 1036320"/>
              <a:gd name="connsiteX48" fmla="*/ 1493520 w 1501140"/>
              <a:gd name="connsiteY48" fmla="*/ 617220 h 1036320"/>
              <a:gd name="connsiteX49" fmla="*/ 1501140 w 1501140"/>
              <a:gd name="connsiteY49" fmla="*/ 525780 h 1036320"/>
              <a:gd name="connsiteX50" fmla="*/ 1501140 w 1501140"/>
              <a:gd name="connsiteY50" fmla="*/ 480060 h 1036320"/>
              <a:gd name="connsiteX51" fmla="*/ 1432560 w 1501140"/>
              <a:gd name="connsiteY51" fmla="*/ 449580 h 1036320"/>
              <a:gd name="connsiteX52" fmla="*/ 1325880 w 1501140"/>
              <a:gd name="connsiteY52" fmla="*/ 441960 h 1036320"/>
              <a:gd name="connsiteX53" fmla="*/ 1295400 w 1501140"/>
              <a:gd name="connsiteY53" fmla="*/ 342900 h 1036320"/>
              <a:gd name="connsiteX54" fmla="*/ 1188720 w 1501140"/>
              <a:gd name="connsiteY54" fmla="*/ 304800 h 1036320"/>
              <a:gd name="connsiteX55" fmla="*/ 1150620 w 1501140"/>
              <a:gd name="connsiteY55" fmla="*/ 220980 h 1036320"/>
              <a:gd name="connsiteX56" fmla="*/ 1059180 w 1501140"/>
              <a:gd name="connsiteY56" fmla="*/ 182880 h 1036320"/>
              <a:gd name="connsiteX57" fmla="*/ 1005840 w 1501140"/>
              <a:gd name="connsiteY57" fmla="*/ 152400 h 1036320"/>
              <a:gd name="connsiteX58" fmla="*/ 982980 w 1501140"/>
              <a:gd name="connsiteY58" fmla="*/ 129540 h 1036320"/>
              <a:gd name="connsiteX59" fmla="*/ 876300 w 1501140"/>
              <a:gd name="connsiteY59" fmla="*/ 129540 h 1036320"/>
              <a:gd name="connsiteX60" fmla="*/ 853440 w 1501140"/>
              <a:gd name="connsiteY60" fmla="*/ 129540 h 1036320"/>
              <a:gd name="connsiteX61" fmla="*/ 830580 w 1501140"/>
              <a:gd name="connsiteY61" fmla="*/ 106680 h 1036320"/>
              <a:gd name="connsiteX62" fmla="*/ 769620 w 1501140"/>
              <a:gd name="connsiteY62" fmla="*/ 91440 h 1036320"/>
              <a:gd name="connsiteX63" fmla="*/ 769620 w 1501140"/>
              <a:gd name="connsiteY63" fmla="*/ 91440 h 1036320"/>
              <a:gd name="connsiteX64" fmla="*/ 708660 w 1501140"/>
              <a:gd name="connsiteY64" fmla="*/ 182880 h 1036320"/>
              <a:gd name="connsiteX65" fmla="*/ 670560 w 1501140"/>
              <a:gd name="connsiteY65" fmla="*/ 243840 h 1036320"/>
              <a:gd name="connsiteX66" fmla="*/ 632460 w 1501140"/>
              <a:gd name="connsiteY66" fmla="*/ 243840 h 1036320"/>
              <a:gd name="connsiteX67" fmla="*/ 609600 w 1501140"/>
              <a:gd name="connsiteY67" fmla="*/ 228600 h 1036320"/>
              <a:gd name="connsiteX68" fmla="*/ 632460 w 1501140"/>
              <a:gd name="connsiteY68" fmla="*/ 114300 h 1036320"/>
              <a:gd name="connsiteX69" fmla="*/ 609600 w 1501140"/>
              <a:gd name="connsiteY69" fmla="*/ 83820 h 1036320"/>
              <a:gd name="connsiteX70" fmla="*/ 609600 w 1501140"/>
              <a:gd name="connsiteY70" fmla="*/ 83820 h 1036320"/>
              <a:gd name="connsiteX71" fmla="*/ 586740 w 1501140"/>
              <a:gd name="connsiteY71" fmla="*/ 0 h 1036320"/>
              <a:gd name="connsiteX72" fmla="*/ 556260 w 1501140"/>
              <a:gd name="connsiteY72" fmla="*/ 0 h 1036320"/>
              <a:gd name="connsiteX73" fmla="*/ 556260 w 1501140"/>
              <a:gd name="connsiteY73" fmla="*/ 0 h 1036320"/>
              <a:gd name="connsiteX74" fmla="*/ 525780 w 1501140"/>
              <a:gd name="connsiteY74" fmla="*/ 91440 h 1036320"/>
              <a:gd name="connsiteX75" fmla="*/ 525780 w 1501140"/>
              <a:gd name="connsiteY75" fmla="*/ 91440 h 1036320"/>
              <a:gd name="connsiteX76" fmla="*/ 472440 w 1501140"/>
              <a:gd name="connsiteY76" fmla="*/ 106680 h 1036320"/>
              <a:gd name="connsiteX77" fmla="*/ 464820 w 1501140"/>
              <a:gd name="connsiteY77" fmla="*/ 76200 h 1036320"/>
              <a:gd name="connsiteX78" fmla="*/ 449580 w 1501140"/>
              <a:gd name="connsiteY78" fmla="*/ 53340 h 1036320"/>
              <a:gd name="connsiteX79" fmla="*/ 434340 w 1501140"/>
              <a:gd name="connsiteY79" fmla="*/ 38100 h 1036320"/>
              <a:gd name="connsiteX80" fmla="*/ 403860 w 1501140"/>
              <a:gd name="connsiteY80" fmla="*/ 38100 h 1036320"/>
              <a:gd name="connsiteX81" fmla="*/ 335280 w 1501140"/>
              <a:gd name="connsiteY81" fmla="*/ 68580 h 1036320"/>
              <a:gd name="connsiteX82" fmla="*/ 274320 w 1501140"/>
              <a:gd name="connsiteY82" fmla="*/ 53340 h 1036320"/>
              <a:gd name="connsiteX83" fmla="*/ 228600 w 1501140"/>
              <a:gd name="connsiteY83" fmla="*/ 91440 h 1036320"/>
              <a:gd name="connsiteX84" fmla="*/ 137160 w 1501140"/>
              <a:gd name="connsiteY84" fmla="*/ 91440 h 1036320"/>
              <a:gd name="connsiteX85" fmla="*/ 53340 w 1501140"/>
              <a:gd name="connsiteY85" fmla="*/ 106680 h 103632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501140" h="1036320">
                <a:moveTo>
                  <a:pt x="53340" y="106680"/>
                </a:moveTo>
                <a:lnTo>
                  <a:pt x="76200" y="175260"/>
                </a:lnTo>
                <a:lnTo>
                  <a:pt x="53340" y="228600"/>
                </a:lnTo>
                <a:lnTo>
                  <a:pt x="60960" y="304800"/>
                </a:lnTo>
                <a:lnTo>
                  <a:pt x="60960" y="388620"/>
                </a:lnTo>
                <a:lnTo>
                  <a:pt x="60960" y="388620"/>
                </a:lnTo>
                <a:lnTo>
                  <a:pt x="30480" y="502920"/>
                </a:lnTo>
                <a:lnTo>
                  <a:pt x="38100" y="548640"/>
                </a:lnTo>
                <a:lnTo>
                  <a:pt x="38100" y="548640"/>
                </a:lnTo>
                <a:lnTo>
                  <a:pt x="0" y="655320"/>
                </a:lnTo>
                <a:lnTo>
                  <a:pt x="0" y="655320"/>
                </a:lnTo>
                <a:lnTo>
                  <a:pt x="15240" y="762000"/>
                </a:lnTo>
                <a:lnTo>
                  <a:pt x="30480" y="815340"/>
                </a:lnTo>
                <a:lnTo>
                  <a:pt x="30480" y="815340"/>
                </a:lnTo>
                <a:lnTo>
                  <a:pt x="76200" y="876300"/>
                </a:lnTo>
                <a:lnTo>
                  <a:pt x="76200" y="876300"/>
                </a:lnTo>
                <a:lnTo>
                  <a:pt x="76200" y="952500"/>
                </a:lnTo>
                <a:lnTo>
                  <a:pt x="106680" y="998220"/>
                </a:lnTo>
                <a:lnTo>
                  <a:pt x="175260" y="1036320"/>
                </a:lnTo>
                <a:lnTo>
                  <a:pt x="175260" y="1036320"/>
                </a:lnTo>
                <a:lnTo>
                  <a:pt x="228600" y="1005840"/>
                </a:lnTo>
                <a:lnTo>
                  <a:pt x="243840" y="1036320"/>
                </a:lnTo>
                <a:lnTo>
                  <a:pt x="266700" y="1005840"/>
                </a:lnTo>
                <a:lnTo>
                  <a:pt x="266700" y="1005840"/>
                </a:lnTo>
                <a:lnTo>
                  <a:pt x="335280" y="990600"/>
                </a:lnTo>
                <a:lnTo>
                  <a:pt x="388620" y="990600"/>
                </a:lnTo>
                <a:lnTo>
                  <a:pt x="464820" y="998220"/>
                </a:lnTo>
                <a:lnTo>
                  <a:pt x="464820" y="929640"/>
                </a:lnTo>
                <a:lnTo>
                  <a:pt x="449580" y="899160"/>
                </a:lnTo>
                <a:lnTo>
                  <a:pt x="480060" y="830580"/>
                </a:lnTo>
                <a:lnTo>
                  <a:pt x="502920" y="807720"/>
                </a:lnTo>
                <a:lnTo>
                  <a:pt x="533400" y="739140"/>
                </a:lnTo>
                <a:lnTo>
                  <a:pt x="571500" y="716280"/>
                </a:lnTo>
                <a:lnTo>
                  <a:pt x="662940" y="723900"/>
                </a:lnTo>
                <a:lnTo>
                  <a:pt x="739140" y="731520"/>
                </a:lnTo>
                <a:lnTo>
                  <a:pt x="822960" y="678180"/>
                </a:lnTo>
                <a:lnTo>
                  <a:pt x="876300" y="655320"/>
                </a:lnTo>
                <a:lnTo>
                  <a:pt x="906780" y="640080"/>
                </a:lnTo>
                <a:lnTo>
                  <a:pt x="914400" y="617220"/>
                </a:lnTo>
                <a:lnTo>
                  <a:pt x="952500" y="617220"/>
                </a:lnTo>
                <a:lnTo>
                  <a:pt x="975360" y="647700"/>
                </a:lnTo>
                <a:lnTo>
                  <a:pt x="1021080" y="647700"/>
                </a:lnTo>
                <a:lnTo>
                  <a:pt x="1089660" y="685800"/>
                </a:lnTo>
                <a:lnTo>
                  <a:pt x="1112520" y="723900"/>
                </a:lnTo>
                <a:lnTo>
                  <a:pt x="1249680" y="708660"/>
                </a:lnTo>
                <a:lnTo>
                  <a:pt x="1249680" y="708660"/>
                </a:lnTo>
                <a:lnTo>
                  <a:pt x="1402080" y="693420"/>
                </a:lnTo>
                <a:lnTo>
                  <a:pt x="1424940" y="678180"/>
                </a:lnTo>
                <a:lnTo>
                  <a:pt x="1493520" y="617220"/>
                </a:lnTo>
                <a:lnTo>
                  <a:pt x="1501140" y="525780"/>
                </a:lnTo>
                <a:lnTo>
                  <a:pt x="1501140" y="480060"/>
                </a:lnTo>
                <a:lnTo>
                  <a:pt x="1432560" y="449580"/>
                </a:lnTo>
                <a:lnTo>
                  <a:pt x="1325880" y="441960"/>
                </a:lnTo>
                <a:lnTo>
                  <a:pt x="1295400" y="342900"/>
                </a:lnTo>
                <a:lnTo>
                  <a:pt x="1188720" y="304800"/>
                </a:lnTo>
                <a:lnTo>
                  <a:pt x="1150620" y="220980"/>
                </a:lnTo>
                <a:lnTo>
                  <a:pt x="1059180" y="182880"/>
                </a:lnTo>
                <a:lnTo>
                  <a:pt x="1005840" y="152400"/>
                </a:lnTo>
                <a:lnTo>
                  <a:pt x="982980" y="129540"/>
                </a:lnTo>
                <a:lnTo>
                  <a:pt x="876300" y="129540"/>
                </a:lnTo>
                <a:lnTo>
                  <a:pt x="853440" y="129540"/>
                </a:lnTo>
                <a:lnTo>
                  <a:pt x="830580" y="106680"/>
                </a:lnTo>
                <a:lnTo>
                  <a:pt x="769620" y="91440"/>
                </a:lnTo>
                <a:lnTo>
                  <a:pt x="769620" y="91440"/>
                </a:lnTo>
                <a:lnTo>
                  <a:pt x="708660" y="182880"/>
                </a:lnTo>
                <a:lnTo>
                  <a:pt x="670560" y="243840"/>
                </a:lnTo>
                <a:lnTo>
                  <a:pt x="632460" y="243840"/>
                </a:lnTo>
                <a:lnTo>
                  <a:pt x="609600" y="228600"/>
                </a:lnTo>
                <a:lnTo>
                  <a:pt x="632460" y="114300"/>
                </a:lnTo>
                <a:lnTo>
                  <a:pt x="609600" y="83820"/>
                </a:lnTo>
                <a:lnTo>
                  <a:pt x="609600" y="83820"/>
                </a:lnTo>
                <a:lnTo>
                  <a:pt x="586740" y="0"/>
                </a:lnTo>
                <a:lnTo>
                  <a:pt x="556260" y="0"/>
                </a:lnTo>
                <a:lnTo>
                  <a:pt x="556260" y="0"/>
                </a:lnTo>
                <a:lnTo>
                  <a:pt x="525780" y="91440"/>
                </a:lnTo>
                <a:lnTo>
                  <a:pt x="525780" y="91440"/>
                </a:lnTo>
                <a:lnTo>
                  <a:pt x="472440" y="106680"/>
                </a:lnTo>
                <a:lnTo>
                  <a:pt x="464820" y="76200"/>
                </a:lnTo>
                <a:lnTo>
                  <a:pt x="449580" y="53340"/>
                </a:lnTo>
                <a:lnTo>
                  <a:pt x="434340" y="38100"/>
                </a:lnTo>
                <a:lnTo>
                  <a:pt x="403860" y="38100"/>
                </a:lnTo>
                <a:lnTo>
                  <a:pt x="335280" y="68580"/>
                </a:lnTo>
                <a:lnTo>
                  <a:pt x="274320" y="53340"/>
                </a:lnTo>
                <a:lnTo>
                  <a:pt x="228600" y="91440"/>
                </a:lnTo>
                <a:lnTo>
                  <a:pt x="137160" y="91440"/>
                </a:lnTo>
                <a:lnTo>
                  <a:pt x="53340" y="10668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4" name="Полилиния 153"/>
          <p:cNvSpPr/>
          <p:nvPr/>
        </p:nvSpPr>
        <p:spPr>
          <a:xfrm>
            <a:off x="10285665" y="3965440"/>
            <a:ext cx="962959" cy="815105"/>
          </a:xfrm>
          <a:custGeom>
            <a:avLst/>
            <a:gdLst>
              <a:gd name="connsiteX0" fmla="*/ 784860 w 1584960"/>
              <a:gd name="connsiteY0" fmla="*/ 129540 h 1348740"/>
              <a:gd name="connsiteX1" fmla="*/ 838200 w 1584960"/>
              <a:gd name="connsiteY1" fmla="*/ 228600 h 1348740"/>
              <a:gd name="connsiteX2" fmla="*/ 982980 w 1584960"/>
              <a:gd name="connsiteY2" fmla="*/ 220980 h 1348740"/>
              <a:gd name="connsiteX3" fmla="*/ 990600 w 1584960"/>
              <a:gd name="connsiteY3" fmla="*/ 266700 h 1348740"/>
              <a:gd name="connsiteX4" fmla="*/ 990600 w 1584960"/>
              <a:gd name="connsiteY4" fmla="*/ 320040 h 1348740"/>
              <a:gd name="connsiteX5" fmla="*/ 1005840 w 1584960"/>
              <a:gd name="connsiteY5" fmla="*/ 342900 h 1348740"/>
              <a:gd name="connsiteX6" fmla="*/ 1005840 w 1584960"/>
              <a:gd name="connsiteY6" fmla="*/ 342900 h 1348740"/>
              <a:gd name="connsiteX7" fmla="*/ 1043940 w 1584960"/>
              <a:gd name="connsiteY7" fmla="*/ 480060 h 1348740"/>
              <a:gd name="connsiteX8" fmla="*/ 1135380 w 1584960"/>
              <a:gd name="connsiteY8" fmla="*/ 457200 h 1348740"/>
              <a:gd name="connsiteX9" fmla="*/ 1188720 w 1584960"/>
              <a:gd name="connsiteY9" fmla="*/ 487680 h 1348740"/>
              <a:gd name="connsiteX10" fmla="*/ 1295400 w 1584960"/>
              <a:gd name="connsiteY10" fmla="*/ 563880 h 1348740"/>
              <a:gd name="connsiteX11" fmla="*/ 1325880 w 1584960"/>
              <a:gd name="connsiteY11" fmla="*/ 594360 h 1348740"/>
              <a:gd name="connsiteX12" fmla="*/ 1310640 w 1584960"/>
              <a:gd name="connsiteY12" fmla="*/ 647700 h 1348740"/>
              <a:gd name="connsiteX13" fmla="*/ 1371600 w 1584960"/>
              <a:gd name="connsiteY13" fmla="*/ 693420 h 1348740"/>
              <a:gd name="connsiteX14" fmla="*/ 1379220 w 1584960"/>
              <a:gd name="connsiteY14" fmla="*/ 716280 h 1348740"/>
              <a:gd name="connsiteX15" fmla="*/ 1363980 w 1584960"/>
              <a:gd name="connsiteY15" fmla="*/ 754380 h 1348740"/>
              <a:gd name="connsiteX16" fmla="*/ 1447800 w 1584960"/>
              <a:gd name="connsiteY16" fmla="*/ 853440 h 1348740"/>
              <a:gd name="connsiteX17" fmla="*/ 1531620 w 1584960"/>
              <a:gd name="connsiteY17" fmla="*/ 815340 h 1348740"/>
              <a:gd name="connsiteX18" fmla="*/ 1562100 w 1584960"/>
              <a:gd name="connsiteY18" fmla="*/ 777240 h 1348740"/>
              <a:gd name="connsiteX19" fmla="*/ 1584960 w 1584960"/>
              <a:gd name="connsiteY19" fmla="*/ 822960 h 1348740"/>
              <a:gd name="connsiteX20" fmla="*/ 1562100 w 1584960"/>
              <a:gd name="connsiteY20" fmla="*/ 876300 h 1348740"/>
              <a:gd name="connsiteX21" fmla="*/ 1539240 w 1584960"/>
              <a:gd name="connsiteY21" fmla="*/ 944880 h 1348740"/>
              <a:gd name="connsiteX22" fmla="*/ 1478280 w 1584960"/>
              <a:gd name="connsiteY22" fmla="*/ 967740 h 1348740"/>
              <a:gd name="connsiteX23" fmla="*/ 1249680 w 1584960"/>
              <a:gd name="connsiteY23" fmla="*/ 998220 h 1348740"/>
              <a:gd name="connsiteX24" fmla="*/ 1249680 w 1584960"/>
              <a:gd name="connsiteY24" fmla="*/ 1021080 h 1348740"/>
              <a:gd name="connsiteX25" fmla="*/ 1203960 w 1584960"/>
              <a:gd name="connsiteY25" fmla="*/ 1051560 h 1348740"/>
              <a:gd name="connsiteX26" fmla="*/ 1150620 w 1584960"/>
              <a:gd name="connsiteY26" fmla="*/ 1104900 h 1348740"/>
              <a:gd name="connsiteX27" fmla="*/ 1150620 w 1584960"/>
              <a:gd name="connsiteY27" fmla="*/ 1135380 h 1348740"/>
              <a:gd name="connsiteX28" fmla="*/ 1097280 w 1584960"/>
              <a:gd name="connsiteY28" fmla="*/ 1165860 h 1348740"/>
              <a:gd name="connsiteX29" fmla="*/ 1066800 w 1584960"/>
              <a:gd name="connsiteY29" fmla="*/ 1173480 h 1348740"/>
              <a:gd name="connsiteX30" fmla="*/ 998220 w 1584960"/>
              <a:gd name="connsiteY30" fmla="*/ 1173480 h 1348740"/>
              <a:gd name="connsiteX31" fmla="*/ 937260 w 1584960"/>
              <a:gd name="connsiteY31" fmla="*/ 1150620 h 1348740"/>
              <a:gd name="connsiteX32" fmla="*/ 868680 w 1584960"/>
              <a:gd name="connsiteY32" fmla="*/ 1150620 h 1348740"/>
              <a:gd name="connsiteX33" fmla="*/ 784860 w 1584960"/>
              <a:gd name="connsiteY33" fmla="*/ 1150620 h 1348740"/>
              <a:gd name="connsiteX34" fmla="*/ 784860 w 1584960"/>
              <a:gd name="connsiteY34" fmla="*/ 1150620 h 1348740"/>
              <a:gd name="connsiteX35" fmla="*/ 731520 w 1584960"/>
              <a:gd name="connsiteY35" fmla="*/ 1143000 h 1348740"/>
              <a:gd name="connsiteX36" fmla="*/ 701040 w 1584960"/>
              <a:gd name="connsiteY36" fmla="*/ 1150620 h 1348740"/>
              <a:gd name="connsiteX37" fmla="*/ 640080 w 1584960"/>
              <a:gd name="connsiteY37" fmla="*/ 1188720 h 1348740"/>
              <a:gd name="connsiteX38" fmla="*/ 502920 w 1584960"/>
              <a:gd name="connsiteY38" fmla="*/ 1203960 h 1348740"/>
              <a:gd name="connsiteX39" fmla="*/ 502920 w 1584960"/>
              <a:gd name="connsiteY39" fmla="*/ 1203960 h 1348740"/>
              <a:gd name="connsiteX40" fmla="*/ 472440 w 1584960"/>
              <a:gd name="connsiteY40" fmla="*/ 1150620 h 1348740"/>
              <a:gd name="connsiteX41" fmla="*/ 457200 w 1584960"/>
              <a:gd name="connsiteY41" fmla="*/ 1135380 h 1348740"/>
              <a:gd name="connsiteX42" fmla="*/ 457200 w 1584960"/>
              <a:gd name="connsiteY42" fmla="*/ 1135380 h 1348740"/>
              <a:gd name="connsiteX43" fmla="*/ 350520 w 1584960"/>
              <a:gd name="connsiteY43" fmla="*/ 1181100 h 1348740"/>
              <a:gd name="connsiteX44" fmla="*/ 304800 w 1584960"/>
              <a:gd name="connsiteY44" fmla="*/ 1249680 h 1348740"/>
              <a:gd name="connsiteX45" fmla="*/ 304800 w 1584960"/>
              <a:gd name="connsiteY45" fmla="*/ 1249680 h 1348740"/>
              <a:gd name="connsiteX46" fmla="*/ 243840 w 1584960"/>
              <a:gd name="connsiteY46" fmla="*/ 1303020 h 1348740"/>
              <a:gd name="connsiteX47" fmla="*/ 243840 w 1584960"/>
              <a:gd name="connsiteY47" fmla="*/ 1303020 h 1348740"/>
              <a:gd name="connsiteX48" fmla="*/ 198120 w 1584960"/>
              <a:gd name="connsiteY48" fmla="*/ 1348740 h 1348740"/>
              <a:gd name="connsiteX49" fmla="*/ 137160 w 1584960"/>
              <a:gd name="connsiteY49" fmla="*/ 1348740 h 1348740"/>
              <a:gd name="connsiteX50" fmla="*/ 99060 w 1584960"/>
              <a:gd name="connsiteY50" fmla="*/ 1341120 h 1348740"/>
              <a:gd name="connsiteX51" fmla="*/ 99060 w 1584960"/>
              <a:gd name="connsiteY51" fmla="*/ 1341120 h 1348740"/>
              <a:gd name="connsiteX52" fmla="*/ 99060 w 1584960"/>
              <a:gd name="connsiteY52" fmla="*/ 1341120 h 1348740"/>
              <a:gd name="connsiteX53" fmla="*/ 129540 w 1584960"/>
              <a:gd name="connsiteY53" fmla="*/ 1249680 h 1348740"/>
              <a:gd name="connsiteX54" fmla="*/ 121920 w 1584960"/>
              <a:gd name="connsiteY54" fmla="*/ 1203960 h 1348740"/>
              <a:gd name="connsiteX55" fmla="*/ 121920 w 1584960"/>
              <a:gd name="connsiteY55" fmla="*/ 1203960 h 1348740"/>
              <a:gd name="connsiteX56" fmla="*/ 60960 w 1584960"/>
              <a:gd name="connsiteY56" fmla="*/ 1127760 h 1348740"/>
              <a:gd name="connsiteX57" fmla="*/ 60960 w 1584960"/>
              <a:gd name="connsiteY57" fmla="*/ 1127760 h 1348740"/>
              <a:gd name="connsiteX58" fmla="*/ 22860 w 1584960"/>
              <a:gd name="connsiteY58" fmla="*/ 1028700 h 1348740"/>
              <a:gd name="connsiteX59" fmla="*/ 53340 w 1584960"/>
              <a:gd name="connsiteY59" fmla="*/ 1028700 h 1348740"/>
              <a:gd name="connsiteX60" fmla="*/ 60960 w 1584960"/>
              <a:gd name="connsiteY60" fmla="*/ 1005840 h 1348740"/>
              <a:gd name="connsiteX61" fmla="*/ 30480 w 1584960"/>
              <a:gd name="connsiteY61" fmla="*/ 1005840 h 1348740"/>
              <a:gd name="connsiteX62" fmla="*/ 45720 w 1584960"/>
              <a:gd name="connsiteY62" fmla="*/ 944880 h 1348740"/>
              <a:gd name="connsiteX63" fmla="*/ 45720 w 1584960"/>
              <a:gd name="connsiteY63" fmla="*/ 944880 h 1348740"/>
              <a:gd name="connsiteX64" fmla="*/ 83820 w 1584960"/>
              <a:gd name="connsiteY64" fmla="*/ 853440 h 1348740"/>
              <a:gd name="connsiteX65" fmla="*/ 83820 w 1584960"/>
              <a:gd name="connsiteY65" fmla="*/ 853440 h 1348740"/>
              <a:gd name="connsiteX66" fmla="*/ 15240 w 1584960"/>
              <a:gd name="connsiteY66" fmla="*/ 830580 h 1348740"/>
              <a:gd name="connsiteX67" fmla="*/ 15240 w 1584960"/>
              <a:gd name="connsiteY67" fmla="*/ 708660 h 1348740"/>
              <a:gd name="connsiteX68" fmla="*/ 15240 w 1584960"/>
              <a:gd name="connsiteY68" fmla="*/ 708660 h 1348740"/>
              <a:gd name="connsiteX69" fmla="*/ 0 w 1584960"/>
              <a:gd name="connsiteY69" fmla="*/ 647700 h 1348740"/>
              <a:gd name="connsiteX70" fmla="*/ 0 w 1584960"/>
              <a:gd name="connsiteY70" fmla="*/ 647700 h 1348740"/>
              <a:gd name="connsiteX71" fmla="*/ 0 w 1584960"/>
              <a:gd name="connsiteY71" fmla="*/ 556260 h 1348740"/>
              <a:gd name="connsiteX72" fmla="*/ 53340 w 1584960"/>
              <a:gd name="connsiteY72" fmla="*/ 472440 h 1348740"/>
              <a:gd name="connsiteX73" fmla="*/ 68580 w 1584960"/>
              <a:gd name="connsiteY73" fmla="*/ 426720 h 1348740"/>
              <a:gd name="connsiteX74" fmla="*/ 68580 w 1584960"/>
              <a:gd name="connsiteY74" fmla="*/ 426720 h 1348740"/>
              <a:gd name="connsiteX75" fmla="*/ 60960 w 1584960"/>
              <a:gd name="connsiteY75" fmla="*/ 373380 h 1348740"/>
              <a:gd name="connsiteX76" fmla="*/ 106680 w 1584960"/>
              <a:gd name="connsiteY76" fmla="*/ 289560 h 1348740"/>
              <a:gd name="connsiteX77" fmla="*/ 106680 w 1584960"/>
              <a:gd name="connsiteY77" fmla="*/ 289560 h 1348740"/>
              <a:gd name="connsiteX78" fmla="*/ 144780 w 1584960"/>
              <a:gd name="connsiteY78" fmla="*/ 198120 h 1348740"/>
              <a:gd name="connsiteX79" fmla="*/ 220980 w 1584960"/>
              <a:gd name="connsiteY79" fmla="*/ 129540 h 1348740"/>
              <a:gd name="connsiteX80" fmla="*/ 259080 w 1584960"/>
              <a:gd name="connsiteY80" fmla="*/ 99060 h 1348740"/>
              <a:gd name="connsiteX81" fmla="*/ 243840 w 1584960"/>
              <a:gd name="connsiteY81" fmla="*/ 99060 h 1348740"/>
              <a:gd name="connsiteX82" fmla="*/ 251460 w 1584960"/>
              <a:gd name="connsiteY82" fmla="*/ 38100 h 1348740"/>
              <a:gd name="connsiteX83" fmla="*/ 289560 w 1584960"/>
              <a:gd name="connsiteY83" fmla="*/ 38100 h 1348740"/>
              <a:gd name="connsiteX84" fmla="*/ 312420 w 1584960"/>
              <a:gd name="connsiteY84" fmla="*/ 68580 h 1348740"/>
              <a:gd name="connsiteX85" fmla="*/ 373380 w 1584960"/>
              <a:gd name="connsiteY85" fmla="*/ 83820 h 1348740"/>
              <a:gd name="connsiteX86" fmla="*/ 419100 w 1584960"/>
              <a:gd name="connsiteY86" fmla="*/ 83820 h 1348740"/>
              <a:gd name="connsiteX87" fmla="*/ 449580 w 1584960"/>
              <a:gd name="connsiteY87" fmla="*/ 22860 h 1348740"/>
              <a:gd name="connsiteX88" fmla="*/ 449580 w 1584960"/>
              <a:gd name="connsiteY88" fmla="*/ 22860 h 1348740"/>
              <a:gd name="connsiteX89" fmla="*/ 579120 w 1584960"/>
              <a:gd name="connsiteY89" fmla="*/ 7620 h 1348740"/>
              <a:gd name="connsiteX90" fmla="*/ 647700 w 1584960"/>
              <a:gd name="connsiteY90" fmla="*/ 0 h 1348740"/>
              <a:gd name="connsiteX91" fmla="*/ 739140 w 1584960"/>
              <a:gd name="connsiteY91" fmla="*/ 76200 h 1348740"/>
              <a:gd name="connsiteX92" fmla="*/ 784860 w 1584960"/>
              <a:gd name="connsiteY92" fmla="*/ 129540 h 13487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</a:cxnLst>
            <a:rect l="l" t="t" r="r" b="b"/>
            <a:pathLst>
              <a:path w="1584960" h="1348740">
                <a:moveTo>
                  <a:pt x="784860" y="129540"/>
                </a:moveTo>
                <a:lnTo>
                  <a:pt x="838200" y="228600"/>
                </a:lnTo>
                <a:lnTo>
                  <a:pt x="982980" y="220980"/>
                </a:lnTo>
                <a:lnTo>
                  <a:pt x="990600" y="266700"/>
                </a:lnTo>
                <a:lnTo>
                  <a:pt x="990600" y="320040"/>
                </a:lnTo>
                <a:lnTo>
                  <a:pt x="1005840" y="342900"/>
                </a:lnTo>
                <a:lnTo>
                  <a:pt x="1005840" y="342900"/>
                </a:lnTo>
                <a:lnTo>
                  <a:pt x="1043940" y="480060"/>
                </a:lnTo>
                <a:lnTo>
                  <a:pt x="1135380" y="457200"/>
                </a:lnTo>
                <a:lnTo>
                  <a:pt x="1188720" y="487680"/>
                </a:lnTo>
                <a:lnTo>
                  <a:pt x="1295400" y="563880"/>
                </a:lnTo>
                <a:lnTo>
                  <a:pt x="1325880" y="594360"/>
                </a:lnTo>
                <a:lnTo>
                  <a:pt x="1310640" y="647700"/>
                </a:lnTo>
                <a:lnTo>
                  <a:pt x="1371600" y="693420"/>
                </a:lnTo>
                <a:lnTo>
                  <a:pt x="1379220" y="716280"/>
                </a:lnTo>
                <a:lnTo>
                  <a:pt x="1363980" y="754380"/>
                </a:lnTo>
                <a:lnTo>
                  <a:pt x="1447800" y="853440"/>
                </a:lnTo>
                <a:lnTo>
                  <a:pt x="1531620" y="815340"/>
                </a:lnTo>
                <a:lnTo>
                  <a:pt x="1562100" y="777240"/>
                </a:lnTo>
                <a:lnTo>
                  <a:pt x="1584960" y="822960"/>
                </a:lnTo>
                <a:lnTo>
                  <a:pt x="1562100" y="876300"/>
                </a:lnTo>
                <a:lnTo>
                  <a:pt x="1539240" y="944880"/>
                </a:lnTo>
                <a:lnTo>
                  <a:pt x="1478280" y="967740"/>
                </a:lnTo>
                <a:lnTo>
                  <a:pt x="1249680" y="998220"/>
                </a:lnTo>
                <a:lnTo>
                  <a:pt x="1249680" y="1021080"/>
                </a:lnTo>
                <a:lnTo>
                  <a:pt x="1203960" y="1051560"/>
                </a:lnTo>
                <a:lnTo>
                  <a:pt x="1150620" y="1104900"/>
                </a:lnTo>
                <a:lnTo>
                  <a:pt x="1150620" y="1135380"/>
                </a:lnTo>
                <a:lnTo>
                  <a:pt x="1097280" y="1165860"/>
                </a:lnTo>
                <a:lnTo>
                  <a:pt x="1066800" y="1173480"/>
                </a:lnTo>
                <a:lnTo>
                  <a:pt x="998220" y="1173480"/>
                </a:lnTo>
                <a:lnTo>
                  <a:pt x="937260" y="1150620"/>
                </a:lnTo>
                <a:lnTo>
                  <a:pt x="868680" y="1150620"/>
                </a:lnTo>
                <a:lnTo>
                  <a:pt x="784860" y="1150620"/>
                </a:lnTo>
                <a:lnTo>
                  <a:pt x="784860" y="1150620"/>
                </a:lnTo>
                <a:lnTo>
                  <a:pt x="731520" y="1143000"/>
                </a:lnTo>
                <a:lnTo>
                  <a:pt x="701040" y="1150620"/>
                </a:lnTo>
                <a:lnTo>
                  <a:pt x="640080" y="1188720"/>
                </a:lnTo>
                <a:lnTo>
                  <a:pt x="502920" y="1203960"/>
                </a:lnTo>
                <a:lnTo>
                  <a:pt x="502920" y="1203960"/>
                </a:lnTo>
                <a:lnTo>
                  <a:pt x="472440" y="1150620"/>
                </a:lnTo>
                <a:lnTo>
                  <a:pt x="457200" y="1135380"/>
                </a:lnTo>
                <a:lnTo>
                  <a:pt x="457200" y="1135380"/>
                </a:lnTo>
                <a:lnTo>
                  <a:pt x="350520" y="1181100"/>
                </a:lnTo>
                <a:lnTo>
                  <a:pt x="304800" y="1249680"/>
                </a:lnTo>
                <a:lnTo>
                  <a:pt x="304800" y="1249680"/>
                </a:lnTo>
                <a:lnTo>
                  <a:pt x="243840" y="1303020"/>
                </a:lnTo>
                <a:lnTo>
                  <a:pt x="243840" y="1303020"/>
                </a:lnTo>
                <a:lnTo>
                  <a:pt x="198120" y="1348740"/>
                </a:lnTo>
                <a:lnTo>
                  <a:pt x="137160" y="134874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99060" y="1341120"/>
                </a:lnTo>
                <a:lnTo>
                  <a:pt x="129540" y="1249680"/>
                </a:lnTo>
                <a:lnTo>
                  <a:pt x="121920" y="1203960"/>
                </a:lnTo>
                <a:lnTo>
                  <a:pt x="121920" y="1203960"/>
                </a:lnTo>
                <a:lnTo>
                  <a:pt x="60960" y="1127760"/>
                </a:lnTo>
                <a:lnTo>
                  <a:pt x="60960" y="1127760"/>
                </a:lnTo>
                <a:lnTo>
                  <a:pt x="22860" y="1028700"/>
                </a:lnTo>
                <a:lnTo>
                  <a:pt x="53340" y="1028700"/>
                </a:lnTo>
                <a:lnTo>
                  <a:pt x="60960" y="1005840"/>
                </a:lnTo>
                <a:lnTo>
                  <a:pt x="30480" y="1005840"/>
                </a:lnTo>
                <a:lnTo>
                  <a:pt x="45720" y="944880"/>
                </a:lnTo>
                <a:lnTo>
                  <a:pt x="45720" y="944880"/>
                </a:lnTo>
                <a:lnTo>
                  <a:pt x="83820" y="853440"/>
                </a:lnTo>
                <a:lnTo>
                  <a:pt x="83820" y="853440"/>
                </a:lnTo>
                <a:lnTo>
                  <a:pt x="15240" y="830580"/>
                </a:lnTo>
                <a:lnTo>
                  <a:pt x="15240" y="708660"/>
                </a:lnTo>
                <a:lnTo>
                  <a:pt x="15240" y="708660"/>
                </a:lnTo>
                <a:lnTo>
                  <a:pt x="0" y="647700"/>
                </a:lnTo>
                <a:lnTo>
                  <a:pt x="0" y="647700"/>
                </a:lnTo>
                <a:lnTo>
                  <a:pt x="0" y="556260"/>
                </a:lnTo>
                <a:lnTo>
                  <a:pt x="53340" y="472440"/>
                </a:lnTo>
                <a:lnTo>
                  <a:pt x="68580" y="426720"/>
                </a:lnTo>
                <a:lnTo>
                  <a:pt x="68580" y="426720"/>
                </a:lnTo>
                <a:lnTo>
                  <a:pt x="60960" y="373380"/>
                </a:lnTo>
                <a:lnTo>
                  <a:pt x="106680" y="289560"/>
                </a:lnTo>
                <a:lnTo>
                  <a:pt x="106680" y="289560"/>
                </a:lnTo>
                <a:lnTo>
                  <a:pt x="144780" y="198120"/>
                </a:lnTo>
                <a:lnTo>
                  <a:pt x="220980" y="129540"/>
                </a:lnTo>
                <a:lnTo>
                  <a:pt x="259080" y="99060"/>
                </a:lnTo>
                <a:lnTo>
                  <a:pt x="243840" y="99060"/>
                </a:lnTo>
                <a:lnTo>
                  <a:pt x="251460" y="38100"/>
                </a:lnTo>
                <a:lnTo>
                  <a:pt x="289560" y="38100"/>
                </a:lnTo>
                <a:lnTo>
                  <a:pt x="312420" y="68580"/>
                </a:lnTo>
                <a:lnTo>
                  <a:pt x="373380" y="83820"/>
                </a:lnTo>
                <a:lnTo>
                  <a:pt x="419100" y="83820"/>
                </a:lnTo>
                <a:lnTo>
                  <a:pt x="449580" y="22860"/>
                </a:lnTo>
                <a:lnTo>
                  <a:pt x="449580" y="22860"/>
                </a:lnTo>
                <a:lnTo>
                  <a:pt x="579120" y="7620"/>
                </a:lnTo>
                <a:lnTo>
                  <a:pt x="647700" y="0"/>
                </a:lnTo>
                <a:lnTo>
                  <a:pt x="739140" y="76200"/>
                </a:lnTo>
                <a:lnTo>
                  <a:pt x="784860" y="12954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5" name="Полилиния 154"/>
          <p:cNvSpPr/>
          <p:nvPr/>
        </p:nvSpPr>
        <p:spPr>
          <a:xfrm>
            <a:off x="10454974" y="3349342"/>
            <a:ext cx="982005" cy="705014"/>
          </a:xfrm>
          <a:custGeom>
            <a:avLst/>
            <a:gdLst>
              <a:gd name="connsiteX0" fmla="*/ 161925 w 1614487"/>
              <a:gd name="connsiteY0" fmla="*/ 66675 h 1171575"/>
              <a:gd name="connsiteX1" fmla="*/ 185737 w 1614487"/>
              <a:gd name="connsiteY1" fmla="*/ 123825 h 1171575"/>
              <a:gd name="connsiteX2" fmla="*/ 200025 w 1614487"/>
              <a:gd name="connsiteY2" fmla="*/ 147637 h 1171575"/>
              <a:gd name="connsiteX3" fmla="*/ 266700 w 1614487"/>
              <a:gd name="connsiteY3" fmla="*/ 166687 h 1171575"/>
              <a:gd name="connsiteX4" fmla="*/ 295275 w 1614487"/>
              <a:gd name="connsiteY4" fmla="*/ 171450 h 1171575"/>
              <a:gd name="connsiteX5" fmla="*/ 295275 w 1614487"/>
              <a:gd name="connsiteY5" fmla="*/ 171450 h 1171575"/>
              <a:gd name="connsiteX6" fmla="*/ 257175 w 1614487"/>
              <a:gd name="connsiteY6" fmla="*/ 214312 h 1171575"/>
              <a:gd name="connsiteX7" fmla="*/ 242887 w 1614487"/>
              <a:gd name="connsiteY7" fmla="*/ 238125 h 1171575"/>
              <a:gd name="connsiteX8" fmla="*/ 266700 w 1614487"/>
              <a:gd name="connsiteY8" fmla="*/ 271462 h 1171575"/>
              <a:gd name="connsiteX9" fmla="*/ 257175 w 1614487"/>
              <a:gd name="connsiteY9" fmla="*/ 314325 h 1171575"/>
              <a:gd name="connsiteX10" fmla="*/ 300037 w 1614487"/>
              <a:gd name="connsiteY10" fmla="*/ 304800 h 1171575"/>
              <a:gd name="connsiteX11" fmla="*/ 323850 w 1614487"/>
              <a:gd name="connsiteY11" fmla="*/ 261937 h 1171575"/>
              <a:gd name="connsiteX12" fmla="*/ 357187 w 1614487"/>
              <a:gd name="connsiteY12" fmla="*/ 266700 h 1171575"/>
              <a:gd name="connsiteX13" fmla="*/ 361950 w 1614487"/>
              <a:gd name="connsiteY13" fmla="*/ 290512 h 1171575"/>
              <a:gd name="connsiteX14" fmla="*/ 390525 w 1614487"/>
              <a:gd name="connsiteY14" fmla="*/ 290512 h 1171575"/>
              <a:gd name="connsiteX15" fmla="*/ 428625 w 1614487"/>
              <a:gd name="connsiteY15" fmla="*/ 280987 h 1171575"/>
              <a:gd name="connsiteX16" fmla="*/ 447675 w 1614487"/>
              <a:gd name="connsiteY16" fmla="*/ 261937 h 1171575"/>
              <a:gd name="connsiteX17" fmla="*/ 466725 w 1614487"/>
              <a:gd name="connsiteY17" fmla="*/ 214312 h 1171575"/>
              <a:gd name="connsiteX18" fmla="*/ 466725 w 1614487"/>
              <a:gd name="connsiteY18" fmla="*/ 214312 h 1171575"/>
              <a:gd name="connsiteX19" fmla="*/ 519112 w 1614487"/>
              <a:gd name="connsiteY19" fmla="*/ 171450 h 1171575"/>
              <a:gd name="connsiteX20" fmla="*/ 557212 w 1614487"/>
              <a:gd name="connsiteY20" fmla="*/ 114300 h 1171575"/>
              <a:gd name="connsiteX21" fmla="*/ 604837 w 1614487"/>
              <a:gd name="connsiteY21" fmla="*/ 114300 h 1171575"/>
              <a:gd name="connsiteX22" fmla="*/ 623887 w 1614487"/>
              <a:gd name="connsiteY22" fmla="*/ 142875 h 1171575"/>
              <a:gd name="connsiteX23" fmla="*/ 609600 w 1614487"/>
              <a:gd name="connsiteY23" fmla="*/ 176212 h 1171575"/>
              <a:gd name="connsiteX24" fmla="*/ 633412 w 1614487"/>
              <a:gd name="connsiteY24" fmla="*/ 195262 h 1171575"/>
              <a:gd name="connsiteX25" fmla="*/ 704850 w 1614487"/>
              <a:gd name="connsiteY25" fmla="*/ 200025 h 1171575"/>
              <a:gd name="connsiteX26" fmla="*/ 747712 w 1614487"/>
              <a:gd name="connsiteY26" fmla="*/ 200025 h 1171575"/>
              <a:gd name="connsiteX27" fmla="*/ 762000 w 1614487"/>
              <a:gd name="connsiteY27" fmla="*/ 233362 h 1171575"/>
              <a:gd name="connsiteX28" fmla="*/ 776287 w 1614487"/>
              <a:gd name="connsiteY28" fmla="*/ 323850 h 1171575"/>
              <a:gd name="connsiteX29" fmla="*/ 833437 w 1614487"/>
              <a:gd name="connsiteY29" fmla="*/ 333375 h 1171575"/>
              <a:gd name="connsiteX30" fmla="*/ 833437 w 1614487"/>
              <a:gd name="connsiteY30" fmla="*/ 333375 h 1171575"/>
              <a:gd name="connsiteX31" fmla="*/ 866775 w 1614487"/>
              <a:gd name="connsiteY31" fmla="*/ 276225 h 1171575"/>
              <a:gd name="connsiteX32" fmla="*/ 909637 w 1614487"/>
              <a:gd name="connsiteY32" fmla="*/ 242887 h 1171575"/>
              <a:gd name="connsiteX33" fmla="*/ 952500 w 1614487"/>
              <a:gd name="connsiteY33" fmla="*/ 209550 h 1171575"/>
              <a:gd name="connsiteX34" fmla="*/ 966787 w 1614487"/>
              <a:gd name="connsiteY34" fmla="*/ 185737 h 1171575"/>
              <a:gd name="connsiteX35" fmla="*/ 1004887 w 1614487"/>
              <a:gd name="connsiteY35" fmla="*/ 209550 h 1171575"/>
              <a:gd name="connsiteX36" fmla="*/ 1038225 w 1614487"/>
              <a:gd name="connsiteY36" fmla="*/ 228600 h 1171575"/>
              <a:gd name="connsiteX37" fmla="*/ 1071562 w 1614487"/>
              <a:gd name="connsiteY37" fmla="*/ 228600 h 1171575"/>
              <a:gd name="connsiteX38" fmla="*/ 1071562 w 1614487"/>
              <a:gd name="connsiteY38" fmla="*/ 209550 h 1171575"/>
              <a:gd name="connsiteX39" fmla="*/ 1109662 w 1614487"/>
              <a:gd name="connsiteY39" fmla="*/ 185737 h 1171575"/>
              <a:gd name="connsiteX40" fmla="*/ 1109662 w 1614487"/>
              <a:gd name="connsiteY40" fmla="*/ 147637 h 1171575"/>
              <a:gd name="connsiteX41" fmla="*/ 1109662 w 1614487"/>
              <a:gd name="connsiteY41" fmla="*/ 147637 h 1171575"/>
              <a:gd name="connsiteX42" fmla="*/ 1090612 w 1614487"/>
              <a:gd name="connsiteY42" fmla="*/ 95250 h 1171575"/>
              <a:gd name="connsiteX43" fmla="*/ 1042987 w 1614487"/>
              <a:gd name="connsiteY43" fmla="*/ 76200 h 1171575"/>
              <a:gd name="connsiteX44" fmla="*/ 1038225 w 1614487"/>
              <a:gd name="connsiteY44" fmla="*/ 47625 h 1171575"/>
              <a:gd name="connsiteX45" fmla="*/ 1100137 w 1614487"/>
              <a:gd name="connsiteY45" fmla="*/ 80962 h 1171575"/>
              <a:gd name="connsiteX46" fmla="*/ 1143000 w 1614487"/>
              <a:gd name="connsiteY46" fmla="*/ 104775 h 1171575"/>
              <a:gd name="connsiteX47" fmla="*/ 1228725 w 1614487"/>
              <a:gd name="connsiteY47" fmla="*/ 19050 h 1171575"/>
              <a:gd name="connsiteX48" fmla="*/ 1266825 w 1614487"/>
              <a:gd name="connsiteY48" fmla="*/ 0 h 1171575"/>
              <a:gd name="connsiteX49" fmla="*/ 1309687 w 1614487"/>
              <a:gd name="connsiteY49" fmla="*/ 33337 h 1171575"/>
              <a:gd name="connsiteX50" fmla="*/ 1290637 w 1614487"/>
              <a:gd name="connsiteY50" fmla="*/ 71437 h 1171575"/>
              <a:gd name="connsiteX51" fmla="*/ 1414462 w 1614487"/>
              <a:gd name="connsiteY51" fmla="*/ 100012 h 1171575"/>
              <a:gd name="connsiteX52" fmla="*/ 1423987 w 1614487"/>
              <a:gd name="connsiteY52" fmla="*/ 276225 h 1171575"/>
              <a:gd name="connsiteX53" fmla="*/ 1485900 w 1614487"/>
              <a:gd name="connsiteY53" fmla="*/ 276225 h 1171575"/>
              <a:gd name="connsiteX54" fmla="*/ 1600200 w 1614487"/>
              <a:gd name="connsiteY54" fmla="*/ 328612 h 1171575"/>
              <a:gd name="connsiteX55" fmla="*/ 1614487 w 1614487"/>
              <a:gd name="connsiteY55" fmla="*/ 442912 h 1171575"/>
              <a:gd name="connsiteX56" fmla="*/ 1462087 w 1614487"/>
              <a:gd name="connsiteY56" fmla="*/ 514350 h 1171575"/>
              <a:gd name="connsiteX57" fmla="*/ 1452562 w 1614487"/>
              <a:gd name="connsiteY57" fmla="*/ 633412 h 1171575"/>
              <a:gd name="connsiteX58" fmla="*/ 1423987 w 1614487"/>
              <a:gd name="connsiteY58" fmla="*/ 619125 h 1171575"/>
              <a:gd name="connsiteX59" fmla="*/ 1376362 w 1614487"/>
              <a:gd name="connsiteY59" fmla="*/ 623887 h 1171575"/>
              <a:gd name="connsiteX60" fmla="*/ 1376362 w 1614487"/>
              <a:gd name="connsiteY60" fmla="*/ 714375 h 1171575"/>
              <a:gd name="connsiteX61" fmla="*/ 1238250 w 1614487"/>
              <a:gd name="connsiteY61" fmla="*/ 809625 h 1171575"/>
              <a:gd name="connsiteX62" fmla="*/ 1233487 w 1614487"/>
              <a:gd name="connsiteY62" fmla="*/ 852487 h 1171575"/>
              <a:gd name="connsiteX63" fmla="*/ 1295400 w 1614487"/>
              <a:gd name="connsiteY63" fmla="*/ 976312 h 1171575"/>
              <a:gd name="connsiteX64" fmla="*/ 1247775 w 1614487"/>
              <a:gd name="connsiteY64" fmla="*/ 981075 h 1171575"/>
              <a:gd name="connsiteX65" fmla="*/ 1066800 w 1614487"/>
              <a:gd name="connsiteY65" fmla="*/ 957262 h 1171575"/>
              <a:gd name="connsiteX66" fmla="*/ 1047750 w 1614487"/>
              <a:gd name="connsiteY66" fmla="*/ 909637 h 1171575"/>
              <a:gd name="connsiteX67" fmla="*/ 995362 w 1614487"/>
              <a:gd name="connsiteY67" fmla="*/ 909637 h 1171575"/>
              <a:gd name="connsiteX68" fmla="*/ 852487 w 1614487"/>
              <a:gd name="connsiteY68" fmla="*/ 971550 h 1171575"/>
              <a:gd name="connsiteX69" fmla="*/ 852487 w 1614487"/>
              <a:gd name="connsiteY69" fmla="*/ 976312 h 1171575"/>
              <a:gd name="connsiteX70" fmla="*/ 885825 w 1614487"/>
              <a:gd name="connsiteY70" fmla="*/ 1014412 h 1171575"/>
              <a:gd name="connsiteX71" fmla="*/ 766762 w 1614487"/>
              <a:gd name="connsiteY71" fmla="*/ 1090612 h 1171575"/>
              <a:gd name="connsiteX72" fmla="*/ 661987 w 1614487"/>
              <a:gd name="connsiteY72" fmla="*/ 1047750 h 1171575"/>
              <a:gd name="connsiteX73" fmla="*/ 571500 w 1614487"/>
              <a:gd name="connsiteY73" fmla="*/ 1100137 h 1171575"/>
              <a:gd name="connsiteX74" fmla="*/ 538162 w 1614487"/>
              <a:gd name="connsiteY74" fmla="*/ 1076325 h 1171575"/>
              <a:gd name="connsiteX75" fmla="*/ 519112 w 1614487"/>
              <a:gd name="connsiteY75" fmla="*/ 1095375 h 1171575"/>
              <a:gd name="connsiteX76" fmla="*/ 519112 w 1614487"/>
              <a:gd name="connsiteY76" fmla="*/ 1171575 h 1171575"/>
              <a:gd name="connsiteX77" fmla="*/ 366712 w 1614487"/>
              <a:gd name="connsiteY77" fmla="*/ 1023937 h 1171575"/>
              <a:gd name="connsiteX78" fmla="*/ 161925 w 1614487"/>
              <a:gd name="connsiteY78" fmla="*/ 1057275 h 1171575"/>
              <a:gd name="connsiteX79" fmla="*/ 133350 w 1614487"/>
              <a:gd name="connsiteY79" fmla="*/ 1114425 h 1171575"/>
              <a:gd name="connsiteX80" fmla="*/ 38100 w 1614487"/>
              <a:gd name="connsiteY80" fmla="*/ 1090612 h 1171575"/>
              <a:gd name="connsiteX81" fmla="*/ 28575 w 1614487"/>
              <a:gd name="connsiteY81" fmla="*/ 1085850 h 1171575"/>
              <a:gd name="connsiteX82" fmla="*/ 0 w 1614487"/>
              <a:gd name="connsiteY82" fmla="*/ 1047750 h 1171575"/>
              <a:gd name="connsiteX83" fmla="*/ 90487 w 1614487"/>
              <a:gd name="connsiteY83" fmla="*/ 1023937 h 1171575"/>
              <a:gd name="connsiteX84" fmla="*/ 119062 w 1614487"/>
              <a:gd name="connsiteY84" fmla="*/ 1014412 h 1171575"/>
              <a:gd name="connsiteX85" fmla="*/ 142875 w 1614487"/>
              <a:gd name="connsiteY85" fmla="*/ 966787 h 1171575"/>
              <a:gd name="connsiteX86" fmla="*/ 138112 w 1614487"/>
              <a:gd name="connsiteY86" fmla="*/ 947737 h 1171575"/>
              <a:gd name="connsiteX87" fmla="*/ 100012 w 1614487"/>
              <a:gd name="connsiteY87" fmla="*/ 933450 h 1171575"/>
              <a:gd name="connsiteX88" fmla="*/ 61912 w 1614487"/>
              <a:gd name="connsiteY88" fmla="*/ 947737 h 1171575"/>
              <a:gd name="connsiteX89" fmla="*/ 14287 w 1614487"/>
              <a:gd name="connsiteY89" fmla="*/ 928687 h 1171575"/>
              <a:gd name="connsiteX90" fmla="*/ 38100 w 1614487"/>
              <a:gd name="connsiteY90" fmla="*/ 885825 h 1171575"/>
              <a:gd name="connsiteX91" fmla="*/ 33337 w 1614487"/>
              <a:gd name="connsiteY91" fmla="*/ 823912 h 1171575"/>
              <a:gd name="connsiteX92" fmla="*/ 33337 w 1614487"/>
              <a:gd name="connsiteY92" fmla="*/ 823912 h 1171575"/>
              <a:gd name="connsiteX93" fmla="*/ 80962 w 1614487"/>
              <a:gd name="connsiteY93" fmla="*/ 752475 h 1171575"/>
              <a:gd name="connsiteX94" fmla="*/ 80962 w 1614487"/>
              <a:gd name="connsiteY94" fmla="*/ 752475 h 1171575"/>
              <a:gd name="connsiteX95" fmla="*/ 38100 w 1614487"/>
              <a:gd name="connsiteY95" fmla="*/ 681037 h 1171575"/>
              <a:gd name="connsiteX96" fmla="*/ 47625 w 1614487"/>
              <a:gd name="connsiteY96" fmla="*/ 638175 h 1171575"/>
              <a:gd name="connsiteX97" fmla="*/ 42862 w 1614487"/>
              <a:gd name="connsiteY97" fmla="*/ 590550 h 1171575"/>
              <a:gd name="connsiteX98" fmla="*/ 57150 w 1614487"/>
              <a:gd name="connsiteY98" fmla="*/ 523875 h 1171575"/>
              <a:gd name="connsiteX99" fmla="*/ 85725 w 1614487"/>
              <a:gd name="connsiteY99" fmla="*/ 504825 h 1171575"/>
              <a:gd name="connsiteX100" fmla="*/ 76200 w 1614487"/>
              <a:gd name="connsiteY100" fmla="*/ 481012 h 1171575"/>
              <a:gd name="connsiteX101" fmla="*/ 57150 w 1614487"/>
              <a:gd name="connsiteY101" fmla="*/ 433387 h 1171575"/>
              <a:gd name="connsiteX102" fmla="*/ 52387 w 1614487"/>
              <a:gd name="connsiteY102" fmla="*/ 357187 h 1171575"/>
              <a:gd name="connsiteX103" fmla="*/ 61912 w 1614487"/>
              <a:gd name="connsiteY103" fmla="*/ 290512 h 1171575"/>
              <a:gd name="connsiteX104" fmla="*/ 80962 w 1614487"/>
              <a:gd name="connsiteY104" fmla="*/ 242887 h 1171575"/>
              <a:gd name="connsiteX105" fmla="*/ 80962 w 1614487"/>
              <a:gd name="connsiteY105" fmla="*/ 242887 h 1171575"/>
              <a:gd name="connsiteX106" fmla="*/ 100012 w 1614487"/>
              <a:gd name="connsiteY106" fmla="*/ 166687 h 1171575"/>
              <a:gd name="connsiteX107" fmla="*/ 71437 w 1614487"/>
              <a:gd name="connsiteY107" fmla="*/ 147637 h 1171575"/>
              <a:gd name="connsiteX108" fmla="*/ 76200 w 1614487"/>
              <a:gd name="connsiteY108" fmla="*/ 114300 h 1171575"/>
              <a:gd name="connsiteX109" fmla="*/ 161925 w 1614487"/>
              <a:gd name="connsiteY109" fmla="*/ 66675 h 1171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614487" h="1171575">
                <a:moveTo>
                  <a:pt x="161925" y="66675"/>
                </a:moveTo>
                <a:lnTo>
                  <a:pt x="185737" y="123825"/>
                </a:lnTo>
                <a:lnTo>
                  <a:pt x="200025" y="147637"/>
                </a:lnTo>
                <a:lnTo>
                  <a:pt x="266700" y="166687"/>
                </a:lnTo>
                <a:lnTo>
                  <a:pt x="295275" y="171450"/>
                </a:lnTo>
                <a:lnTo>
                  <a:pt x="295275" y="171450"/>
                </a:lnTo>
                <a:lnTo>
                  <a:pt x="257175" y="214312"/>
                </a:lnTo>
                <a:lnTo>
                  <a:pt x="242887" y="238125"/>
                </a:lnTo>
                <a:lnTo>
                  <a:pt x="266700" y="271462"/>
                </a:lnTo>
                <a:lnTo>
                  <a:pt x="257175" y="314325"/>
                </a:lnTo>
                <a:lnTo>
                  <a:pt x="300037" y="304800"/>
                </a:lnTo>
                <a:lnTo>
                  <a:pt x="323850" y="261937"/>
                </a:lnTo>
                <a:lnTo>
                  <a:pt x="357187" y="266700"/>
                </a:lnTo>
                <a:lnTo>
                  <a:pt x="361950" y="290512"/>
                </a:lnTo>
                <a:lnTo>
                  <a:pt x="390525" y="290512"/>
                </a:lnTo>
                <a:lnTo>
                  <a:pt x="428625" y="280987"/>
                </a:lnTo>
                <a:lnTo>
                  <a:pt x="447675" y="261937"/>
                </a:lnTo>
                <a:lnTo>
                  <a:pt x="466725" y="214312"/>
                </a:lnTo>
                <a:lnTo>
                  <a:pt x="466725" y="214312"/>
                </a:lnTo>
                <a:lnTo>
                  <a:pt x="519112" y="171450"/>
                </a:lnTo>
                <a:lnTo>
                  <a:pt x="557212" y="114300"/>
                </a:lnTo>
                <a:lnTo>
                  <a:pt x="604837" y="114300"/>
                </a:lnTo>
                <a:lnTo>
                  <a:pt x="623887" y="142875"/>
                </a:lnTo>
                <a:lnTo>
                  <a:pt x="609600" y="176212"/>
                </a:lnTo>
                <a:lnTo>
                  <a:pt x="633412" y="195262"/>
                </a:lnTo>
                <a:lnTo>
                  <a:pt x="704850" y="200025"/>
                </a:lnTo>
                <a:lnTo>
                  <a:pt x="747712" y="200025"/>
                </a:lnTo>
                <a:lnTo>
                  <a:pt x="762000" y="233362"/>
                </a:lnTo>
                <a:lnTo>
                  <a:pt x="776287" y="323850"/>
                </a:lnTo>
                <a:lnTo>
                  <a:pt x="833437" y="333375"/>
                </a:lnTo>
                <a:lnTo>
                  <a:pt x="833437" y="333375"/>
                </a:lnTo>
                <a:lnTo>
                  <a:pt x="866775" y="276225"/>
                </a:lnTo>
                <a:lnTo>
                  <a:pt x="909637" y="242887"/>
                </a:lnTo>
                <a:lnTo>
                  <a:pt x="952500" y="209550"/>
                </a:lnTo>
                <a:lnTo>
                  <a:pt x="966787" y="185737"/>
                </a:lnTo>
                <a:lnTo>
                  <a:pt x="1004887" y="209550"/>
                </a:lnTo>
                <a:lnTo>
                  <a:pt x="1038225" y="228600"/>
                </a:lnTo>
                <a:lnTo>
                  <a:pt x="1071562" y="228600"/>
                </a:lnTo>
                <a:lnTo>
                  <a:pt x="1071562" y="209550"/>
                </a:lnTo>
                <a:lnTo>
                  <a:pt x="1109662" y="185737"/>
                </a:lnTo>
                <a:lnTo>
                  <a:pt x="1109662" y="147637"/>
                </a:lnTo>
                <a:lnTo>
                  <a:pt x="1109662" y="147637"/>
                </a:lnTo>
                <a:lnTo>
                  <a:pt x="1090612" y="95250"/>
                </a:lnTo>
                <a:lnTo>
                  <a:pt x="1042987" y="76200"/>
                </a:lnTo>
                <a:lnTo>
                  <a:pt x="1038225" y="47625"/>
                </a:lnTo>
                <a:lnTo>
                  <a:pt x="1100137" y="80962"/>
                </a:lnTo>
                <a:lnTo>
                  <a:pt x="1143000" y="104775"/>
                </a:lnTo>
                <a:lnTo>
                  <a:pt x="1228725" y="19050"/>
                </a:lnTo>
                <a:lnTo>
                  <a:pt x="1266825" y="0"/>
                </a:lnTo>
                <a:lnTo>
                  <a:pt x="1309687" y="33337"/>
                </a:lnTo>
                <a:lnTo>
                  <a:pt x="1290637" y="71437"/>
                </a:lnTo>
                <a:lnTo>
                  <a:pt x="1414462" y="100012"/>
                </a:lnTo>
                <a:lnTo>
                  <a:pt x="1423987" y="276225"/>
                </a:lnTo>
                <a:lnTo>
                  <a:pt x="1485900" y="276225"/>
                </a:lnTo>
                <a:lnTo>
                  <a:pt x="1600200" y="328612"/>
                </a:lnTo>
                <a:lnTo>
                  <a:pt x="1614487" y="442912"/>
                </a:lnTo>
                <a:lnTo>
                  <a:pt x="1462087" y="514350"/>
                </a:lnTo>
                <a:lnTo>
                  <a:pt x="1452562" y="633412"/>
                </a:lnTo>
                <a:lnTo>
                  <a:pt x="1423987" y="619125"/>
                </a:lnTo>
                <a:lnTo>
                  <a:pt x="1376362" y="623887"/>
                </a:lnTo>
                <a:lnTo>
                  <a:pt x="1376362" y="714375"/>
                </a:lnTo>
                <a:lnTo>
                  <a:pt x="1238250" y="809625"/>
                </a:lnTo>
                <a:lnTo>
                  <a:pt x="1233487" y="852487"/>
                </a:lnTo>
                <a:lnTo>
                  <a:pt x="1295400" y="976312"/>
                </a:lnTo>
                <a:lnTo>
                  <a:pt x="1247775" y="981075"/>
                </a:lnTo>
                <a:lnTo>
                  <a:pt x="1066800" y="957262"/>
                </a:lnTo>
                <a:lnTo>
                  <a:pt x="1047750" y="909637"/>
                </a:lnTo>
                <a:lnTo>
                  <a:pt x="995362" y="909637"/>
                </a:lnTo>
                <a:lnTo>
                  <a:pt x="852487" y="971550"/>
                </a:lnTo>
                <a:lnTo>
                  <a:pt x="852487" y="976312"/>
                </a:lnTo>
                <a:lnTo>
                  <a:pt x="885825" y="1014412"/>
                </a:lnTo>
                <a:lnTo>
                  <a:pt x="766762" y="1090612"/>
                </a:lnTo>
                <a:lnTo>
                  <a:pt x="661987" y="1047750"/>
                </a:lnTo>
                <a:lnTo>
                  <a:pt x="571500" y="1100137"/>
                </a:lnTo>
                <a:lnTo>
                  <a:pt x="538162" y="1076325"/>
                </a:lnTo>
                <a:lnTo>
                  <a:pt x="519112" y="1095375"/>
                </a:lnTo>
                <a:lnTo>
                  <a:pt x="519112" y="1171575"/>
                </a:lnTo>
                <a:lnTo>
                  <a:pt x="366712" y="1023937"/>
                </a:lnTo>
                <a:lnTo>
                  <a:pt x="161925" y="1057275"/>
                </a:lnTo>
                <a:lnTo>
                  <a:pt x="133350" y="1114425"/>
                </a:lnTo>
                <a:lnTo>
                  <a:pt x="38100" y="1090612"/>
                </a:lnTo>
                <a:lnTo>
                  <a:pt x="28575" y="1085850"/>
                </a:lnTo>
                <a:lnTo>
                  <a:pt x="0" y="1047750"/>
                </a:lnTo>
                <a:lnTo>
                  <a:pt x="90487" y="1023937"/>
                </a:lnTo>
                <a:lnTo>
                  <a:pt x="119062" y="1014412"/>
                </a:lnTo>
                <a:lnTo>
                  <a:pt x="142875" y="966787"/>
                </a:lnTo>
                <a:lnTo>
                  <a:pt x="138112" y="947737"/>
                </a:lnTo>
                <a:lnTo>
                  <a:pt x="100012" y="933450"/>
                </a:lnTo>
                <a:lnTo>
                  <a:pt x="61912" y="947737"/>
                </a:lnTo>
                <a:lnTo>
                  <a:pt x="14287" y="928687"/>
                </a:lnTo>
                <a:lnTo>
                  <a:pt x="38100" y="885825"/>
                </a:lnTo>
                <a:lnTo>
                  <a:pt x="33337" y="823912"/>
                </a:lnTo>
                <a:lnTo>
                  <a:pt x="33337" y="823912"/>
                </a:lnTo>
                <a:lnTo>
                  <a:pt x="80962" y="752475"/>
                </a:lnTo>
                <a:lnTo>
                  <a:pt x="80962" y="752475"/>
                </a:lnTo>
                <a:lnTo>
                  <a:pt x="38100" y="681037"/>
                </a:lnTo>
                <a:lnTo>
                  <a:pt x="47625" y="638175"/>
                </a:lnTo>
                <a:lnTo>
                  <a:pt x="42862" y="590550"/>
                </a:lnTo>
                <a:lnTo>
                  <a:pt x="57150" y="523875"/>
                </a:lnTo>
                <a:lnTo>
                  <a:pt x="85725" y="504825"/>
                </a:lnTo>
                <a:lnTo>
                  <a:pt x="76200" y="481012"/>
                </a:lnTo>
                <a:lnTo>
                  <a:pt x="57150" y="433387"/>
                </a:lnTo>
                <a:lnTo>
                  <a:pt x="52387" y="357187"/>
                </a:lnTo>
                <a:lnTo>
                  <a:pt x="61912" y="290512"/>
                </a:lnTo>
                <a:lnTo>
                  <a:pt x="80962" y="242887"/>
                </a:lnTo>
                <a:lnTo>
                  <a:pt x="80962" y="242887"/>
                </a:lnTo>
                <a:lnTo>
                  <a:pt x="100012" y="166687"/>
                </a:lnTo>
                <a:lnTo>
                  <a:pt x="71437" y="147637"/>
                </a:lnTo>
                <a:lnTo>
                  <a:pt x="76200" y="114300"/>
                </a:lnTo>
                <a:lnTo>
                  <a:pt x="161925" y="6667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6" name="Полилиния 155"/>
          <p:cNvSpPr/>
          <p:nvPr/>
        </p:nvSpPr>
        <p:spPr>
          <a:xfrm>
            <a:off x="6508613" y="2961350"/>
            <a:ext cx="1070622" cy="895918"/>
          </a:xfrm>
          <a:custGeom>
            <a:avLst/>
            <a:gdLst>
              <a:gd name="connsiteX0" fmla="*/ 52387 w 1762125"/>
              <a:gd name="connsiteY0" fmla="*/ 52388 h 1485900"/>
              <a:gd name="connsiteX1" fmla="*/ 138112 w 1762125"/>
              <a:gd name="connsiteY1" fmla="*/ 85725 h 1485900"/>
              <a:gd name="connsiteX2" fmla="*/ 138112 w 1762125"/>
              <a:gd name="connsiteY2" fmla="*/ 85725 h 1485900"/>
              <a:gd name="connsiteX3" fmla="*/ 261937 w 1762125"/>
              <a:gd name="connsiteY3" fmla="*/ 42863 h 1485900"/>
              <a:gd name="connsiteX4" fmla="*/ 285750 w 1762125"/>
              <a:gd name="connsiteY4" fmla="*/ 85725 h 1485900"/>
              <a:gd name="connsiteX5" fmla="*/ 309562 w 1762125"/>
              <a:gd name="connsiteY5" fmla="*/ 95250 h 1485900"/>
              <a:gd name="connsiteX6" fmla="*/ 309562 w 1762125"/>
              <a:gd name="connsiteY6" fmla="*/ 95250 h 1485900"/>
              <a:gd name="connsiteX7" fmla="*/ 338137 w 1762125"/>
              <a:gd name="connsiteY7" fmla="*/ 19050 h 1485900"/>
              <a:gd name="connsiteX8" fmla="*/ 395287 w 1762125"/>
              <a:gd name="connsiteY8" fmla="*/ 0 h 1485900"/>
              <a:gd name="connsiteX9" fmla="*/ 442912 w 1762125"/>
              <a:gd name="connsiteY9" fmla="*/ 0 h 1485900"/>
              <a:gd name="connsiteX10" fmla="*/ 500062 w 1762125"/>
              <a:gd name="connsiteY10" fmla="*/ 23813 h 1485900"/>
              <a:gd name="connsiteX11" fmla="*/ 523875 w 1762125"/>
              <a:gd name="connsiteY11" fmla="*/ 28575 h 1485900"/>
              <a:gd name="connsiteX12" fmla="*/ 523875 w 1762125"/>
              <a:gd name="connsiteY12" fmla="*/ 28575 h 1485900"/>
              <a:gd name="connsiteX13" fmla="*/ 581025 w 1762125"/>
              <a:gd name="connsiteY13" fmla="*/ 52388 h 1485900"/>
              <a:gd name="connsiteX14" fmla="*/ 604837 w 1762125"/>
              <a:gd name="connsiteY14" fmla="*/ 52388 h 1485900"/>
              <a:gd name="connsiteX15" fmla="*/ 628650 w 1762125"/>
              <a:gd name="connsiteY15" fmla="*/ 123825 h 1485900"/>
              <a:gd name="connsiteX16" fmla="*/ 676275 w 1762125"/>
              <a:gd name="connsiteY16" fmla="*/ 133350 h 1485900"/>
              <a:gd name="connsiteX17" fmla="*/ 676275 w 1762125"/>
              <a:gd name="connsiteY17" fmla="*/ 133350 h 1485900"/>
              <a:gd name="connsiteX18" fmla="*/ 728662 w 1762125"/>
              <a:gd name="connsiteY18" fmla="*/ 176213 h 1485900"/>
              <a:gd name="connsiteX19" fmla="*/ 738187 w 1762125"/>
              <a:gd name="connsiteY19" fmla="*/ 209550 h 1485900"/>
              <a:gd name="connsiteX20" fmla="*/ 828675 w 1762125"/>
              <a:gd name="connsiteY20" fmla="*/ 280988 h 1485900"/>
              <a:gd name="connsiteX21" fmla="*/ 919162 w 1762125"/>
              <a:gd name="connsiteY21" fmla="*/ 261938 h 1485900"/>
              <a:gd name="connsiteX22" fmla="*/ 952500 w 1762125"/>
              <a:gd name="connsiteY22" fmla="*/ 261938 h 1485900"/>
              <a:gd name="connsiteX23" fmla="*/ 952500 w 1762125"/>
              <a:gd name="connsiteY23" fmla="*/ 290513 h 1485900"/>
              <a:gd name="connsiteX24" fmla="*/ 942975 w 1762125"/>
              <a:gd name="connsiteY24" fmla="*/ 333375 h 1485900"/>
              <a:gd name="connsiteX25" fmla="*/ 942975 w 1762125"/>
              <a:gd name="connsiteY25" fmla="*/ 352425 h 1485900"/>
              <a:gd name="connsiteX26" fmla="*/ 1042987 w 1762125"/>
              <a:gd name="connsiteY26" fmla="*/ 366713 h 1485900"/>
              <a:gd name="connsiteX27" fmla="*/ 1057275 w 1762125"/>
              <a:gd name="connsiteY27" fmla="*/ 333375 h 1485900"/>
              <a:gd name="connsiteX28" fmla="*/ 1119187 w 1762125"/>
              <a:gd name="connsiteY28" fmla="*/ 333375 h 1485900"/>
              <a:gd name="connsiteX29" fmla="*/ 1195387 w 1762125"/>
              <a:gd name="connsiteY29" fmla="*/ 319088 h 1485900"/>
              <a:gd name="connsiteX30" fmla="*/ 1219200 w 1762125"/>
              <a:gd name="connsiteY30" fmla="*/ 347663 h 1485900"/>
              <a:gd name="connsiteX31" fmla="*/ 1247775 w 1762125"/>
              <a:gd name="connsiteY31" fmla="*/ 352425 h 1485900"/>
              <a:gd name="connsiteX32" fmla="*/ 1290637 w 1762125"/>
              <a:gd name="connsiteY32" fmla="*/ 395288 h 1485900"/>
              <a:gd name="connsiteX33" fmla="*/ 1333500 w 1762125"/>
              <a:gd name="connsiteY33" fmla="*/ 485775 h 1485900"/>
              <a:gd name="connsiteX34" fmla="*/ 1400175 w 1762125"/>
              <a:gd name="connsiteY34" fmla="*/ 509588 h 1485900"/>
              <a:gd name="connsiteX35" fmla="*/ 1428750 w 1762125"/>
              <a:gd name="connsiteY35" fmla="*/ 528638 h 1485900"/>
              <a:gd name="connsiteX36" fmla="*/ 1438275 w 1762125"/>
              <a:gd name="connsiteY36" fmla="*/ 571500 h 1485900"/>
              <a:gd name="connsiteX37" fmla="*/ 1443037 w 1762125"/>
              <a:gd name="connsiteY37" fmla="*/ 647700 h 1485900"/>
              <a:gd name="connsiteX38" fmla="*/ 1419225 w 1762125"/>
              <a:gd name="connsiteY38" fmla="*/ 676275 h 1485900"/>
              <a:gd name="connsiteX39" fmla="*/ 1362075 w 1762125"/>
              <a:gd name="connsiteY39" fmla="*/ 685800 h 1485900"/>
              <a:gd name="connsiteX40" fmla="*/ 1357312 w 1762125"/>
              <a:gd name="connsiteY40" fmla="*/ 728663 h 1485900"/>
              <a:gd name="connsiteX41" fmla="*/ 1357312 w 1762125"/>
              <a:gd name="connsiteY41" fmla="*/ 728663 h 1485900"/>
              <a:gd name="connsiteX42" fmla="*/ 1381125 w 1762125"/>
              <a:gd name="connsiteY42" fmla="*/ 828675 h 1485900"/>
              <a:gd name="connsiteX43" fmla="*/ 1409700 w 1762125"/>
              <a:gd name="connsiteY43" fmla="*/ 904875 h 1485900"/>
              <a:gd name="connsiteX44" fmla="*/ 1452562 w 1762125"/>
              <a:gd name="connsiteY44" fmla="*/ 981075 h 1485900"/>
              <a:gd name="connsiteX45" fmla="*/ 1509712 w 1762125"/>
              <a:gd name="connsiteY45" fmla="*/ 1023938 h 1485900"/>
              <a:gd name="connsiteX46" fmla="*/ 1571625 w 1762125"/>
              <a:gd name="connsiteY46" fmla="*/ 1000125 h 1485900"/>
              <a:gd name="connsiteX47" fmla="*/ 1609725 w 1762125"/>
              <a:gd name="connsiteY47" fmla="*/ 1009650 h 1485900"/>
              <a:gd name="connsiteX48" fmla="*/ 1609725 w 1762125"/>
              <a:gd name="connsiteY48" fmla="*/ 1009650 h 1485900"/>
              <a:gd name="connsiteX49" fmla="*/ 1652587 w 1762125"/>
              <a:gd name="connsiteY49" fmla="*/ 1076325 h 1485900"/>
              <a:gd name="connsiteX50" fmla="*/ 1719262 w 1762125"/>
              <a:gd name="connsiteY50" fmla="*/ 1057275 h 1485900"/>
              <a:gd name="connsiteX51" fmla="*/ 1738312 w 1762125"/>
              <a:gd name="connsiteY51" fmla="*/ 1023938 h 1485900"/>
              <a:gd name="connsiteX52" fmla="*/ 1762125 w 1762125"/>
              <a:gd name="connsiteY52" fmla="*/ 1062038 h 1485900"/>
              <a:gd name="connsiteX53" fmla="*/ 1743075 w 1762125"/>
              <a:gd name="connsiteY53" fmla="*/ 1100138 h 1485900"/>
              <a:gd name="connsiteX54" fmla="*/ 1657350 w 1762125"/>
              <a:gd name="connsiteY54" fmla="*/ 1095375 h 1485900"/>
              <a:gd name="connsiteX55" fmla="*/ 1624012 w 1762125"/>
              <a:gd name="connsiteY55" fmla="*/ 1071563 h 1485900"/>
              <a:gd name="connsiteX56" fmla="*/ 1552575 w 1762125"/>
              <a:gd name="connsiteY56" fmla="*/ 1066800 h 1485900"/>
              <a:gd name="connsiteX57" fmla="*/ 1543050 w 1762125"/>
              <a:gd name="connsiteY57" fmla="*/ 1104900 h 1485900"/>
              <a:gd name="connsiteX58" fmla="*/ 1433512 w 1762125"/>
              <a:gd name="connsiteY58" fmla="*/ 1114425 h 1485900"/>
              <a:gd name="connsiteX59" fmla="*/ 1366837 w 1762125"/>
              <a:gd name="connsiteY59" fmla="*/ 1085850 h 1485900"/>
              <a:gd name="connsiteX60" fmla="*/ 1209675 w 1762125"/>
              <a:gd name="connsiteY60" fmla="*/ 1119188 h 1485900"/>
              <a:gd name="connsiteX61" fmla="*/ 1123950 w 1762125"/>
              <a:gd name="connsiteY61" fmla="*/ 1085850 h 1485900"/>
              <a:gd name="connsiteX62" fmla="*/ 1104900 w 1762125"/>
              <a:gd name="connsiteY62" fmla="*/ 1123950 h 1485900"/>
              <a:gd name="connsiteX63" fmla="*/ 1071562 w 1762125"/>
              <a:gd name="connsiteY63" fmla="*/ 1138238 h 1485900"/>
              <a:gd name="connsiteX64" fmla="*/ 1014412 w 1762125"/>
              <a:gd name="connsiteY64" fmla="*/ 1143000 h 1485900"/>
              <a:gd name="connsiteX65" fmla="*/ 952500 w 1762125"/>
              <a:gd name="connsiteY65" fmla="*/ 1162050 h 1485900"/>
              <a:gd name="connsiteX66" fmla="*/ 928687 w 1762125"/>
              <a:gd name="connsiteY66" fmla="*/ 1185863 h 1485900"/>
              <a:gd name="connsiteX67" fmla="*/ 909637 w 1762125"/>
              <a:gd name="connsiteY67" fmla="*/ 1233488 h 1485900"/>
              <a:gd name="connsiteX68" fmla="*/ 942975 w 1762125"/>
              <a:gd name="connsiteY68" fmla="*/ 1276350 h 1485900"/>
              <a:gd name="connsiteX69" fmla="*/ 976312 w 1762125"/>
              <a:gd name="connsiteY69" fmla="*/ 1333500 h 1485900"/>
              <a:gd name="connsiteX70" fmla="*/ 1019175 w 1762125"/>
              <a:gd name="connsiteY70" fmla="*/ 1404938 h 1485900"/>
              <a:gd name="connsiteX71" fmla="*/ 1023937 w 1762125"/>
              <a:gd name="connsiteY71" fmla="*/ 1414463 h 1485900"/>
              <a:gd name="connsiteX72" fmla="*/ 966787 w 1762125"/>
              <a:gd name="connsiteY72" fmla="*/ 1419225 h 1485900"/>
              <a:gd name="connsiteX73" fmla="*/ 871537 w 1762125"/>
              <a:gd name="connsiteY73" fmla="*/ 1471613 h 1485900"/>
              <a:gd name="connsiteX74" fmla="*/ 804862 w 1762125"/>
              <a:gd name="connsiteY74" fmla="*/ 1485900 h 1485900"/>
              <a:gd name="connsiteX75" fmla="*/ 766762 w 1762125"/>
              <a:gd name="connsiteY75" fmla="*/ 1476375 h 1485900"/>
              <a:gd name="connsiteX76" fmla="*/ 714375 w 1762125"/>
              <a:gd name="connsiteY76" fmla="*/ 1371600 h 1485900"/>
              <a:gd name="connsiteX77" fmla="*/ 676275 w 1762125"/>
              <a:gd name="connsiteY77" fmla="*/ 1400175 h 1485900"/>
              <a:gd name="connsiteX78" fmla="*/ 671512 w 1762125"/>
              <a:gd name="connsiteY78" fmla="*/ 1428750 h 1485900"/>
              <a:gd name="connsiteX79" fmla="*/ 623887 w 1762125"/>
              <a:gd name="connsiteY79" fmla="*/ 1466850 h 1485900"/>
              <a:gd name="connsiteX80" fmla="*/ 561975 w 1762125"/>
              <a:gd name="connsiteY80" fmla="*/ 1452563 h 1485900"/>
              <a:gd name="connsiteX81" fmla="*/ 528637 w 1762125"/>
              <a:gd name="connsiteY81" fmla="*/ 1414463 h 1485900"/>
              <a:gd name="connsiteX82" fmla="*/ 461962 w 1762125"/>
              <a:gd name="connsiteY82" fmla="*/ 1347788 h 1485900"/>
              <a:gd name="connsiteX83" fmla="*/ 390525 w 1762125"/>
              <a:gd name="connsiteY83" fmla="*/ 1304925 h 1485900"/>
              <a:gd name="connsiteX84" fmla="*/ 342900 w 1762125"/>
              <a:gd name="connsiteY84" fmla="*/ 1257300 h 1485900"/>
              <a:gd name="connsiteX85" fmla="*/ 319087 w 1762125"/>
              <a:gd name="connsiteY85" fmla="*/ 1185863 h 1485900"/>
              <a:gd name="connsiteX86" fmla="*/ 257175 w 1762125"/>
              <a:gd name="connsiteY86" fmla="*/ 1123950 h 1485900"/>
              <a:gd name="connsiteX87" fmla="*/ 223837 w 1762125"/>
              <a:gd name="connsiteY87" fmla="*/ 1085850 h 1485900"/>
              <a:gd name="connsiteX88" fmla="*/ 200025 w 1762125"/>
              <a:gd name="connsiteY88" fmla="*/ 985838 h 1485900"/>
              <a:gd name="connsiteX89" fmla="*/ 171450 w 1762125"/>
              <a:gd name="connsiteY89" fmla="*/ 947738 h 1485900"/>
              <a:gd name="connsiteX90" fmla="*/ 152400 w 1762125"/>
              <a:gd name="connsiteY90" fmla="*/ 871538 h 1485900"/>
              <a:gd name="connsiteX91" fmla="*/ 147637 w 1762125"/>
              <a:gd name="connsiteY91" fmla="*/ 847725 h 1485900"/>
              <a:gd name="connsiteX92" fmla="*/ 80962 w 1762125"/>
              <a:gd name="connsiteY92" fmla="*/ 809625 h 1485900"/>
              <a:gd name="connsiteX93" fmla="*/ 71437 w 1762125"/>
              <a:gd name="connsiteY93" fmla="*/ 757238 h 1485900"/>
              <a:gd name="connsiteX94" fmla="*/ 57150 w 1762125"/>
              <a:gd name="connsiteY94" fmla="*/ 571500 h 1485900"/>
              <a:gd name="connsiteX95" fmla="*/ 4762 w 1762125"/>
              <a:gd name="connsiteY95" fmla="*/ 419100 h 1485900"/>
              <a:gd name="connsiteX96" fmla="*/ 0 w 1762125"/>
              <a:gd name="connsiteY96" fmla="*/ 280988 h 1485900"/>
              <a:gd name="connsiteX97" fmla="*/ 0 w 1762125"/>
              <a:gd name="connsiteY97" fmla="*/ 228600 h 1485900"/>
              <a:gd name="connsiteX98" fmla="*/ 28575 w 1762125"/>
              <a:gd name="connsiteY98" fmla="*/ 161925 h 1485900"/>
              <a:gd name="connsiteX99" fmla="*/ 38100 w 1762125"/>
              <a:gd name="connsiteY99" fmla="*/ 128588 h 1485900"/>
              <a:gd name="connsiteX100" fmla="*/ 52387 w 1762125"/>
              <a:gd name="connsiteY100" fmla="*/ 52388 h 14859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</a:cxnLst>
            <a:rect l="l" t="t" r="r" b="b"/>
            <a:pathLst>
              <a:path w="1762125" h="1485900">
                <a:moveTo>
                  <a:pt x="52387" y="52388"/>
                </a:moveTo>
                <a:lnTo>
                  <a:pt x="138112" y="85725"/>
                </a:lnTo>
                <a:lnTo>
                  <a:pt x="138112" y="85725"/>
                </a:lnTo>
                <a:lnTo>
                  <a:pt x="261937" y="42863"/>
                </a:lnTo>
                <a:lnTo>
                  <a:pt x="285750" y="85725"/>
                </a:lnTo>
                <a:lnTo>
                  <a:pt x="309562" y="95250"/>
                </a:lnTo>
                <a:lnTo>
                  <a:pt x="309562" y="95250"/>
                </a:lnTo>
                <a:lnTo>
                  <a:pt x="338137" y="19050"/>
                </a:lnTo>
                <a:lnTo>
                  <a:pt x="395287" y="0"/>
                </a:lnTo>
                <a:lnTo>
                  <a:pt x="442912" y="0"/>
                </a:lnTo>
                <a:lnTo>
                  <a:pt x="500062" y="23813"/>
                </a:lnTo>
                <a:lnTo>
                  <a:pt x="523875" y="28575"/>
                </a:lnTo>
                <a:lnTo>
                  <a:pt x="523875" y="28575"/>
                </a:lnTo>
                <a:lnTo>
                  <a:pt x="581025" y="52388"/>
                </a:lnTo>
                <a:lnTo>
                  <a:pt x="604837" y="52388"/>
                </a:lnTo>
                <a:lnTo>
                  <a:pt x="628650" y="123825"/>
                </a:lnTo>
                <a:lnTo>
                  <a:pt x="676275" y="133350"/>
                </a:lnTo>
                <a:lnTo>
                  <a:pt x="676275" y="133350"/>
                </a:lnTo>
                <a:lnTo>
                  <a:pt x="728662" y="176213"/>
                </a:lnTo>
                <a:lnTo>
                  <a:pt x="738187" y="209550"/>
                </a:lnTo>
                <a:lnTo>
                  <a:pt x="828675" y="280988"/>
                </a:lnTo>
                <a:lnTo>
                  <a:pt x="919162" y="261938"/>
                </a:lnTo>
                <a:lnTo>
                  <a:pt x="952500" y="261938"/>
                </a:lnTo>
                <a:lnTo>
                  <a:pt x="952500" y="290513"/>
                </a:lnTo>
                <a:lnTo>
                  <a:pt x="942975" y="333375"/>
                </a:lnTo>
                <a:lnTo>
                  <a:pt x="942975" y="352425"/>
                </a:lnTo>
                <a:lnTo>
                  <a:pt x="1042987" y="366713"/>
                </a:lnTo>
                <a:lnTo>
                  <a:pt x="1057275" y="333375"/>
                </a:lnTo>
                <a:lnTo>
                  <a:pt x="1119187" y="333375"/>
                </a:lnTo>
                <a:lnTo>
                  <a:pt x="1195387" y="319088"/>
                </a:lnTo>
                <a:lnTo>
                  <a:pt x="1219200" y="347663"/>
                </a:lnTo>
                <a:lnTo>
                  <a:pt x="1247775" y="352425"/>
                </a:lnTo>
                <a:lnTo>
                  <a:pt x="1290637" y="395288"/>
                </a:lnTo>
                <a:lnTo>
                  <a:pt x="1333500" y="485775"/>
                </a:lnTo>
                <a:lnTo>
                  <a:pt x="1400175" y="509588"/>
                </a:lnTo>
                <a:lnTo>
                  <a:pt x="1428750" y="528638"/>
                </a:lnTo>
                <a:lnTo>
                  <a:pt x="1438275" y="571500"/>
                </a:lnTo>
                <a:lnTo>
                  <a:pt x="1443037" y="647700"/>
                </a:lnTo>
                <a:lnTo>
                  <a:pt x="1419225" y="676275"/>
                </a:lnTo>
                <a:lnTo>
                  <a:pt x="1362075" y="685800"/>
                </a:lnTo>
                <a:lnTo>
                  <a:pt x="1357312" y="728663"/>
                </a:lnTo>
                <a:lnTo>
                  <a:pt x="1357312" y="728663"/>
                </a:lnTo>
                <a:lnTo>
                  <a:pt x="1381125" y="828675"/>
                </a:lnTo>
                <a:lnTo>
                  <a:pt x="1409700" y="904875"/>
                </a:lnTo>
                <a:lnTo>
                  <a:pt x="1452562" y="981075"/>
                </a:lnTo>
                <a:lnTo>
                  <a:pt x="1509712" y="1023938"/>
                </a:lnTo>
                <a:lnTo>
                  <a:pt x="1571625" y="1000125"/>
                </a:lnTo>
                <a:lnTo>
                  <a:pt x="1609725" y="1009650"/>
                </a:lnTo>
                <a:lnTo>
                  <a:pt x="1609725" y="1009650"/>
                </a:lnTo>
                <a:lnTo>
                  <a:pt x="1652587" y="1076325"/>
                </a:lnTo>
                <a:lnTo>
                  <a:pt x="1719262" y="1057275"/>
                </a:lnTo>
                <a:lnTo>
                  <a:pt x="1738312" y="1023938"/>
                </a:lnTo>
                <a:lnTo>
                  <a:pt x="1762125" y="1062038"/>
                </a:lnTo>
                <a:lnTo>
                  <a:pt x="1743075" y="1100138"/>
                </a:lnTo>
                <a:lnTo>
                  <a:pt x="1657350" y="1095375"/>
                </a:lnTo>
                <a:lnTo>
                  <a:pt x="1624012" y="1071563"/>
                </a:lnTo>
                <a:lnTo>
                  <a:pt x="1552575" y="1066800"/>
                </a:lnTo>
                <a:lnTo>
                  <a:pt x="1543050" y="1104900"/>
                </a:lnTo>
                <a:lnTo>
                  <a:pt x="1433512" y="1114425"/>
                </a:lnTo>
                <a:lnTo>
                  <a:pt x="1366837" y="1085850"/>
                </a:lnTo>
                <a:lnTo>
                  <a:pt x="1209675" y="1119188"/>
                </a:lnTo>
                <a:lnTo>
                  <a:pt x="1123950" y="1085850"/>
                </a:lnTo>
                <a:lnTo>
                  <a:pt x="1104900" y="1123950"/>
                </a:lnTo>
                <a:lnTo>
                  <a:pt x="1071562" y="1138238"/>
                </a:lnTo>
                <a:lnTo>
                  <a:pt x="1014412" y="1143000"/>
                </a:lnTo>
                <a:lnTo>
                  <a:pt x="952500" y="1162050"/>
                </a:lnTo>
                <a:lnTo>
                  <a:pt x="928687" y="1185863"/>
                </a:lnTo>
                <a:lnTo>
                  <a:pt x="909637" y="1233488"/>
                </a:lnTo>
                <a:lnTo>
                  <a:pt x="942975" y="1276350"/>
                </a:lnTo>
                <a:lnTo>
                  <a:pt x="976312" y="1333500"/>
                </a:lnTo>
                <a:lnTo>
                  <a:pt x="1019175" y="1404938"/>
                </a:lnTo>
                <a:lnTo>
                  <a:pt x="1023937" y="1414463"/>
                </a:lnTo>
                <a:lnTo>
                  <a:pt x="966787" y="1419225"/>
                </a:lnTo>
                <a:lnTo>
                  <a:pt x="871537" y="1471613"/>
                </a:lnTo>
                <a:lnTo>
                  <a:pt x="804862" y="1485900"/>
                </a:lnTo>
                <a:lnTo>
                  <a:pt x="766762" y="1476375"/>
                </a:lnTo>
                <a:lnTo>
                  <a:pt x="714375" y="1371600"/>
                </a:lnTo>
                <a:lnTo>
                  <a:pt x="676275" y="1400175"/>
                </a:lnTo>
                <a:lnTo>
                  <a:pt x="671512" y="1428750"/>
                </a:lnTo>
                <a:lnTo>
                  <a:pt x="623887" y="1466850"/>
                </a:lnTo>
                <a:lnTo>
                  <a:pt x="561975" y="1452563"/>
                </a:lnTo>
                <a:lnTo>
                  <a:pt x="528637" y="1414463"/>
                </a:lnTo>
                <a:lnTo>
                  <a:pt x="461962" y="1347788"/>
                </a:lnTo>
                <a:lnTo>
                  <a:pt x="390525" y="1304925"/>
                </a:lnTo>
                <a:lnTo>
                  <a:pt x="342900" y="1257300"/>
                </a:lnTo>
                <a:lnTo>
                  <a:pt x="319087" y="1185863"/>
                </a:lnTo>
                <a:lnTo>
                  <a:pt x="257175" y="1123950"/>
                </a:lnTo>
                <a:lnTo>
                  <a:pt x="223837" y="1085850"/>
                </a:lnTo>
                <a:lnTo>
                  <a:pt x="200025" y="985838"/>
                </a:lnTo>
                <a:lnTo>
                  <a:pt x="171450" y="947738"/>
                </a:lnTo>
                <a:lnTo>
                  <a:pt x="152400" y="871538"/>
                </a:lnTo>
                <a:lnTo>
                  <a:pt x="147637" y="847725"/>
                </a:lnTo>
                <a:lnTo>
                  <a:pt x="80962" y="809625"/>
                </a:lnTo>
                <a:lnTo>
                  <a:pt x="71437" y="757238"/>
                </a:lnTo>
                <a:lnTo>
                  <a:pt x="57150" y="571500"/>
                </a:lnTo>
                <a:lnTo>
                  <a:pt x="4762" y="419100"/>
                </a:lnTo>
                <a:lnTo>
                  <a:pt x="0" y="280988"/>
                </a:lnTo>
                <a:lnTo>
                  <a:pt x="0" y="228600"/>
                </a:lnTo>
                <a:lnTo>
                  <a:pt x="28575" y="161925"/>
                </a:lnTo>
                <a:lnTo>
                  <a:pt x="38100" y="128588"/>
                </a:lnTo>
                <a:lnTo>
                  <a:pt x="52387" y="52388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8" name="Полилиния 157"/>
          <p:cNvSpPr/>
          <p:nvPr/>
        </p:nvSpPr>
        <p:spPr>
          <a:xfrm>
            <a:off x="5487177" y="2375557"/>
            <a:ext cx="1137175" cy="970578"/>
          </a:xfrm>
          <a:custGeom>
            <a:avLst/>
            <a:gdLst>
              <a:gd name="connsiteX0" fmla="*/ 1433513 w 1871663"/>
              <a:gd name="connsiteY0" fmla="*/ 0 h 1609725"/>
              <a:gd name="connsiteX1" fmla="*/ 1504950 w 1871663"/>
              <a:gd name="connsiteY1" fmla="*/ 23813 h 1609725"/>
              <a:gd name="connsiteX2" fmla="*/ 1533525 w 1871663"/>
              <a:gd name="connsiteY2" fmla="*/ 61913 h 1609725"/>
              <a:gd name="connsiteX3" fmla="*/ 1552575 w 1871663"/>
              <a:gd name="connsiteY3" fmla="*/ 95250 h 1609725"/>
              <a:gd name="connsiteX4" fmla="*/ 1624013 w 1871663"/>
              <a:gd name="connsiteY4" fmla="*/ 95250 h 1609725"/>
              <a:gd name="connsiteX5" fmla="*/ 1676400 w 1871663"/>
              <a:gd name="connsiteY5" fmla="*/ 85725 h 1609725"/>
              <a:gd name="connsiteX6" fmla="*/ 1819275 w 1871663"/>
              <a:gd name="connsiteY6" fmla="*/ 161925 h 1609725"/>
              <a:gd name="connsiteX7" fmla="*/ 1871663 w 1871663"/>
              <a:gd name="connsiteY7" fmla="*/ 195263 h 1609725"/>
              <a:gd name="connsiteX8" fmla="*/ 1871663 w 1871663"/>
              <a:gd name="connsiteY8" fmla="*/ 195263 h 1609725"/>
              <a:gd name="connsiteX9" fmla="*/ 1781175 w 1871663"/>
              <a:gd name="connsiteY9" fmla="*/ 238125 h 1609725"/>
              <a:gd name="connsiteX10" fmla="*/ 1728788 w 1871663"/>
              <a:gd name="connsiteY10" fmla="*/ 261938 h 1609725"/>
              <a:gd name="connsiteX11" fmla="*/ 1795463 w 1871663"/>
              <a:gd name="connsiteY11" fmla="*/ 300038 h 1609725"/>
              <a:gd name="connsiteX12" fmla="*/ 1785938 w 1871663"/>
              <a:gd name="connsiteY12" fmla="*/ 328613 h 1609725"/>
              <a:gd name="connsiteX13" fmla="*/ 1733550 w 1871663"/>
              <a:gd name="connsiteY13" fmla="*/ 300038 h 1609725"/>
              <a:gd name="connsiteX14" fmla="*/ 1728788 w 1871663"/>
              <a:gd name="connsiteY14" fmla="*/ 323850 h 1609725"/>
              <a:gd name="connsiteX15" fmla="*/ 1738313 w 1871663"/>
              <a:gd name="connsiteY15" fmla="*/ 390525 h 1609725"/>
              <a:gd name="connsiteX16" fmla="*/ 1733550 w 1871663"/>
              <a:gd name="connsiteY16" fmla="*/ 438150 h 1609725"/>
              <a:gd name="connsiteX17" fmla="*/ 1733550 w 1871663"/>
              <a:gd name="connsiteY17" fmla="*/ 438150 h 1609725"/>
              <a:gd name="connsiteX18" fmla="*/ 1671638 w 1871663"/>
              <a:gd name="connsiteY18" fmla="*/ 509588 h 1609725"/>
              <a:gd name="connsiteX19" fmla="*/ 1652588 w 1871663"/>
              <a:gd name="connsiteY19" fmla="*/ 566738 h 1609725"/>
              <a:gd name="connsiteX20" fmla="*/ 1624013 w 1871663"/>
              <a:gd name="connsiteY20" fmla="*/ 604838 h 1609725"/>
              <a:gd name="connsiteX21" fmla="*/ 1562100 w 1871663"/>
              <a:gd name="connsiteY21" fmla="*/ 609600 h 1609725"/>
              <a:gd name="connsiteX22" fmla="*/ 1500188 w 1871663"/>
              <a:gd name="connsiteY22" fmla="*/ 633413 h 1609725"/>
              <a:gd name="connsiteX23" fmla="*/ 1443038 w 1871663"/>
              <a:gd name="connsiteY23" fmla="*/ 642938 h 1609725"/>
              <a:gd name="connsiteX24" fmla="*/ 1457325 w 1871663"/>
              <a:gd name="connsiteY24" fmla="*/ 676275 h 1609725"/>
              <a:gd name="connsiteX25" fmla="*/ 1423988 w 1871663"/>
              <a:gd name="connsiteY25" fmla="*/ 785813 h 1609725"/>
              <a:gd name="connsiteX26" fmla="*/ 1423988 w 1871663"/>
              <a:gd name="connsiteY26" fmla="*/ 785813 h 1609725"/>
              <a:gd name="connsiteX27" fmla="*/ 1300163 w 1871663"/>
              <a:gd name="connsiteY27" fmla="*/ 814388 h 1609725"/>
              <a:gd name="connsiteX28" fmla="*/ 1247775 w 1871663"/>
              <a:gd name="connsiteY28" fmla="*/ 738188 h 1609725"/>
              <a:gd name="connsiteX29" fmla="*/ 1109663 w 1871663"/>
              <a:gd name="connsiteY29" fmla="*/ 742950 h 1609725"/>
              <a:gd name="connsiteX30" fmla="*/ 1109663 w 1871663"/>
              <a:gd name="connsiteY30" fmla="*/ 800100 h 1609725"/>
              <a:gd name="connsiteX31" fmla="*/ 1128713 w 1871663"/>
              <a:gd name="connsiteY31" fmla="*/ 857250 h 1609725"/>
              <a:gd name="connsiteX32" fmla="*/ 1152525 w 1871663"/>
              <a:gd name="connsiteY32" fmla="*/ 923925 h 1609725"/>
              <a:gd name="connsiteX33" fmla="*/ 1157288 w 1871663"/>
              <a:gd name="connsiteY33" fmla="*/ 957263 h 1609725"/>
              <a:gd name="connsiteX34" fmla="*/ 1095375 w 1871663"/>
              <a:gd name="connsiteY34" fmla="*/ 985838 h 1609725"/>
              <a:gd name="connsiteX35" fmla="*/ 1057275 w 1871663"/>
              <a:gd name="connsiteY35" fmla="*/ 962025 h 1609725"/>
              <a:gd name="connsiteX36" fmla="*/ 1033463 w 1871663"/>
              <a:gd name="connsiteY36" fmla="*/ 971550 h 1609725"/>
              <a:gd name="connsiteX37" fmla="*/ 1000125 w 1871663"/>
              <a:gd name="connsiteY37" fmla="*/ 1014413 h 1609725"/>
              <a:gd name="connsiteX38" fmla="*/ 947738 w 1871663"/>
              <a:gd name="connsiteY38" fmla="*/ 1071563 h 1609725"/>
              <a:gd name="connsiteX39" fmla="*/ 928688 w 1871663"/>
              <a:gd name="connsiteY39" fmla="*/ 1166813 h 1609725"/>
              <a:gd name="connsiteX40" fmla="*/ 866775 w 1871663"/>
              <a:gd name="connsiteY40" fmla="*/ 1185863 h 1609725"/>
              <a:gd name="connsiteX41" fmla="*/ 814388 w 1871663"/>
              <a:gd name="connsiteY41" fmla="*/ 1185863 h 1609725"/>
              <a:gd name="connsiteX42" fmla="*/ 838200 w 1871663"/>
              <a:gd name="connsiteY42" fmla="*/ 1228725 h 1609725"/>
              <a:gd name="connsiteX43" fmla="*/ 795338 w 1871663"/>
              <a:gd name="connsiteY43" fmla="*/ 1243013 h 1609725"/>
              <a:gd name="connsiteX44" fmla="*/ 795338 w 1871663"/>
              <a:gd name="connsiteY44" fmla="*/ 1243013 h 1609725"/>
              <a:gd name="connsiteX45" fmla="*/ 738188 w 1871663"/>
              <a:gd name="connsiteY45" fmla="*/ 1228725 h 1609725"/>
              <a:gd name="connsiteX46" fmla="*/ 776288 w 1871663"/>
              <a:gd name="connsiteY46" fmla="*/ 1352550 h 1609725"/>
              <a:gd name="connsiteX47" fmla="*/ 795338 w 1871663"/>
              <a:gd name="connsiteY47" fmla="*/ 1414463 h 1609725"/>
              <a:gd name="connsiteX48" fmla="*/ 795338 w 1871663"/>
              <a:gd name="connsiteY48" fmla="*/ 1485900 h 1609725"/>
              <a:gd name="connsiteX49" fmla="*/ 752475 w 1871663"/>
              <a:gd name="connsiteY49" fmla="*/ 1500188 h 1609725"/>
              <a:gd name="connsiteX50" fmla="*/ 704850 w 1871663"/>
              <a:gd name="connsiteY50" fmla="*/ 1590675 h 1609725"/>
              <a:gd name="connsiteX51" fmla="*/ 614363 w 1871663"/>
              <a:gd name="connsiteY51" fmla="*/ 1566863 h 1609725"/>
              <a:gd name="connsiteX52" fmla="*/ 476250 w 1871663"/>
              <a:gd name="connsiteY52" fmla="*/ 1562100 h 1609725"/>
              <a:gd name="connsiteX53" fmla="*/ 447675 w 1871663"/>
              <a:gd name="connsiteY53" fmla="*/ 1543050 h 1609725"/>
              <a:gd name="connsiteX54" fmla="*/ 409575 w 1871663"/>
              <a:gd name="connsiteY54" fmla="*/ 1547813 h 1609725"/>
              <a:gd name="connsiteX55" fmla="*/ 390525 w 1871663"/>
              <a:gd name="connsiteY55" fmla="*/ 1585913 h 1609725"/>
              <a:gd name="connsiteX56" fmla="*/ 371475 w 1871663"/>
              <a:gd name="connsiteY56" fmla="*/ 1609725 h 1609725"/>
              <a:gd name="connsiteX57" fmla="*/ 257175 w 1871663"/>
              <a:gd name="connsiteY57" fmla="*/ 1595438 h 1609725"/>
              <a:gd name="connsiteX58" fmla="*/ 219075 w 1871663"/>
              <a:gd name="connsiteY58" fmla="*/ 1562100 h 1609725"/>
              <a:gd name="connsiteX59" fmla="*/ 209550 w 1871663"/>
              <a:gd name="connsiteY59" fmla="*/ 1509713 h 1609725"/>
              <a:gd name="connsiteX60" fmla="*/ 142875 w 1871663"/>
              <a:gd name="connsiteY60" fmla="*/ 1514475 h 1609725"/>
              <a:gd name="connsiteX61" fmla="*/ 100013 w 1871663"/>
              <a:gd name="connsiteY61" fmla="*/ 1462088 h 1609725"/>
              <a:gd name="connsiteX62" fmla="*/ 28575 w 1871663"/>
              <a:gd name="connsiteY62" fmla="*/ 1452563 h 1609725"/>
              <a:gd name="connsiteX63" fmla="*/ 28575 w 1871663"/>
              <a:gd name="connsiteY63" fmla="*/ 1452563 h 1609725"/>
              <a:gd name="connsiteX64" fmla="*/ 0 w 1871663"/>
              <a:gd name="connsiteY64" fmla="*/ 1376363 h 1609725"/>
              <a:gd name="connsiteX65" fmla="*/ 52388 w 1871663"/>
              <a:gd name="connsiteY65" fmla="*/ 1333500 h 1609725"/>
              <a:gd name="connsiteX66" fmla="*/ 119063 w 1871663"/>
              <a:gd name="connsiteY66" fmla="*/ 1309688 h 1609725"/>
              <a:gd name="connsiteX67" fmla="*/ 133350 w 1871663"/>
              <a:gd name="connsiteY67" fmla="*/ 1228725 h 1609725"/>
              <a:gd name="connsiteX68" fmla="*/ 157163 w 1871663"/>
              <a:gd name="connsiteY68" fmla="*/ 1219200 h 1609725"/>
              <a:gd name="connsiteX69" fmla="*/ 185738 w 1871663"/>
              <a:gd name="connsiteY69" fmla="*/ 1290638 h 1609725"/>
              <a:gd name="connsiteX70" fmla="*/ 209550 w 1871663"/>
              <a:gd name="connsiteY70" fmla="*/ 1304925 h 1609725"/>
              <a:gd name="connsiteX71" fmla="*/ 223838 w 1871663"/>
              <a:gd name="connsiteY71" fmla="*/ 1219200 h 1609725"/>
              <a:gd name="connsiteX72" fmla="*/ 328613 w 1871663"/>
              <a:gd name="connsiteY72" fmla="*/ 1219200 h 1609725"/>
              <a:gd name="connsiteX73" fmla="*/ 390525 w 1871663"/>
              <a:gd name="connsiteY73" fmla="*/ 1190625 h 1609725"/>
              <a:gd name="connsiteX74" fmla="*/ 390525 w 1871663"/>
              <a:gd name="connsiteY74" fmla="*/ 1143000 h 1609725"/>
              <a:gd name="connsiteX75" fmla="*/ 400050 w 1871663"/>
              <a:gd name="connsiteY75" fmla="*/ 985838 h 1609725"/>
              <a:gd name="connsiteX76" fmla="*/ 528638 w 1871663"/>
              <a:gd name="connsiteY76" fmla="*/ 938213 h 1609725"/>
              <a:gd name="connsiteX77" fmla="*/ 590550 w 1871663"/>
              <a:gd name="connsiteY77" fmla="*/ 976313 h 1609725"/>
              <a:gd name="connsiteX78" fmla="*/ 652463 w 1871663"/>
              <a:gd name="connsiteY78" fmla="*/ 1009650 h 1609725"/>
              <a:gd name="connsiteX79" fmla="*/ 690563 w 1871663"/>
              <a:gd name="connsiteY79" fmla="*/ 976313 h 1609725"/>
              <a:gd name="connsiteX80" fmla="*/ 704850 w 1871663"/>
              <a:gd name="connsiteY80" fmla="*/ 871538 h 1609725"/>
              <a:gd name="connsiteX81" fmla="*/ 695325 w 1871663"/>
              <a:gd name="connsiteY81" fmla="*/ 800100 h 1609725"/>
              <a:gd name="connsiteX82" fmla="*/ 695325 w 1871663"/>
              <a:gd name="connsiteY82" fmla="*/ 733425 h 1609725"/>
              <a:gd name="connsiteX83" fmla="*/ 719138 w 1871663"/>
              <a:gd name="connsiteY83" fmla="*/ 671513 h 1609725"/>
              <a:gd name="connsiteX84" fmla="*/ 728663 w 1871663"/>
              <a:gd name="connsiteY84" fmla="*/ 571500 h 1609725"/>
              <a:gd name="connsiteX85" fmla="*/ 728663 w 1871663"/>
              <a:gd name="connsiteY85" fmla="*/ 533400 h 1609725"/>
              <a:gd name="connsiteX86" fmla="*/ 828675 w 1871663"/>
              <a:gd name="connsiteY86" fmla="*/ 519113 h 1609725"/>
              <a:gd name="connsiteX87" fmla="*/ 947738 w 1871663"/>
              <a:gd name="connsiteY87" fmla="*/ 490538 h 1609725"/>
              <a:gd name="connsiteX88" fmla="*/ 1109663 w 1871663"/>
              <a:gd name="connsiteY88" fmla="*/ 466725 h 1609725"/>
              <a:gd name="connsiteX89" fmla="*/ 1162050 w 1871663"/>
              <a:gd name="connsiteY89" fmla="*/ 428625 h 1609725"/>
              <a:gd name="connsiteX90" fmla="*/ 1162050 w 1871663"/>
              <a:gd name="connsiteY90" fmla="*/ 390525 h 1609725"/>
              <a:gd name="connsiteX91" fmla="*/ 1162050 w 1871663"/>
              <a:gd name="connsiteY91" fmla="*/ 261938 h 1609725"/>
              <a:gd name="connsiteX92" fmla="*/ 1171575 w 1871663"/>
              <a:gd name="connsiteY92" fmla="*/ 152400 h 1609725"/>
              <a:gd name="connsiteX93" fmla="*/ 1209675 w 1871663"/>
              <a:gd name="connsiteY93" fmla="*/ 138113 h 1609725"/>
              <a:gd name="connsiteX94" fmla="*/ 1247775 w 1871663"/>
              <a:gd name="connsiteY94" fmla="*/ 166688 h 1609725"/>
              <a:gd name="connsiteX95" fmla="*/ 1314450 w 1871663"/>
              <a:gd name="connsiteY95" fmla="*/ 176213 h 1609725"/>
              <a:gd name="connsiteX96" fmla="*/ 1357313 w 1871663"/>
              <a:gd name="connsiteY96" fmla="*/ 161925 h 1609725"/>
              <a:gd name="connsiteX97" fmla="*/ 1376363 w 1871663"/>
              <a:gd name="connsiteY97" fmla="*/ 119063 h 1609725"/>
              <a:gd name="connsiteX98" fmla="*/ 1433513 w 1871663"/>
              <a:gd name="connsiteY98" fmla="*/ 0 h 1609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</a:cxnLst>
            <a:rect l="l" t="t" r="r" b="b"/>
            <a:pathLst>
              <a:path w="1871663" h="1609725">
                <a:moveTo>
                  <a:pt x="1433513" y="0"/>
                </a:moveTo>
                <a:lnTo>
                  <a:pt x="1504950" y="23813"/>
                </a:lnTo>
                <a:lnTo>
                  <a:pt x="1533525" y="61913"/>
                </a:lnTo>
                <a:lnTo>
                  <a:pt x="1552575" y="95250"/>
                </a:lnTo>
                <a:lnTo>
                  <a:pt x="1624013" y="95250"/>
                </a:lnTo>
                <a:lnTo>
                  <a:pt x="1676400" y="85725"/>
                </a:lnTo>
                <a:lnTo>
                  <a:pt x="1819275" y="161925"/>
                </a:lnTo>
                <a:lnTo>
                  <a:pt x="1871663" y="195263"/>
                </a:lnTo>
                <a:lnTo>
                  <a:pt x="1871663" y="195263"/>
                </a:lnTo>
                <a:lnTo>
                  <a:pt x="1781175" y="238125"/>
                </a:lnTo>
                <a:lnTo>
                  <a:pt x="1728788" y="261938"/>
                </a:lnTo>
                <a:lnTo>
                  <a:pt x="1795463" y="300038"/>
                </a:lnTo>
                <a:lnTo>
                  <a:pt x="1785938" y="328613"/>
                </a:lnTo>
                <a:lnTo>
                  <a:pt x="1733550" y="300038"/>
                </a:lnTo>
                <a:lnTo>
                  <a:pt x="1728788" y="323850"/>
                </a:lnTo>
                <a:lnTo>
                  <a:pt x="1738313" y="390525"/>
                </a:lnTo>
                <a:lnTo>
                  <a:pt x="1733550" y="438150"/>
                </a:lnTo>
                <a:lnTo>
                  <a:pt x="1733550" y="438150"/>
                </a:lnTo>
                <a:lnTo>
                  <a:pt x="1671638" y="509588"/>
                </a:lnTo>
                <a:lnTo>
                  <a:pt x="1652588" y="566738"/>
                </a:lnTo>
                <a:lnTo>
                  <a:pt x="1624013" y="604838"/>
                </a:lnTo>
                <a:lnTo>
                  <a:pt x="1562100" y="609600"/>
                </a:lnTo>
                <a:lnTo>
                  <a:pt x="1500188" y="633413"/>
                </a:lnTo>
                <a:lnTo>
                  <a:pt x="1443038" y="642938"/>
                </a:lnTo>
                <a:lnTo>
                  <a:pt x="1457325" y="676275"/>
                </a:lnTo>
                <a:lnTo>
                  <a:pt x="1423988" y="785813"/>
                </a:lnTo>
                <a:lnTo>
                  <a:pt x="1423988" y="785813"/>
                </a:lnTo>
                <a:lnTo>
                  <a:pt x="1300163" y="814388"/>
                </a:lnTo>
                <a:lnTo>
                  <a:pt x="1247775" y="738188"/>
                </a:lnTo>
                <a:lnTo>
                  <a:pt x="1109663" y="742950"/>
                </a:lnTo>
                <a:lnTo>
                  <a:pt x="1109663" y="800100"/>
                </a:lnTo>
                <a:lnTo>
                  <a:pt x="1128713" y="857250"/>
                </a:lnTo>
                <a:lnTo>
                  <a:pt x="1152525" y="923925"/>
                </a:lnTo>
                <a:lnTo>
                  <a:pt x="1157288" y="957263"/>
                </a:lnTo>
                <a:lnTo>
                  <a:pt x="1095375" y="985838"/>
                </a:lnTo>
                <a:lnTo>
                  <a:pt x="1057275" y="962025"/>
                </a:lnTo>
                <a:lnTo>
                  <a:pt x="1033463" y="971550"/>
                </a:lnTo>
                <a:lnTo>
                  <a:pt x="1000125" y="1014413"/>
                </a:lnTo>
                <a:lnTo>
                  <a:pt x="947738" y="1071563"/>
                </a:lnTo>
                <a:lnTo>
                  <a:pt x="928688" y="1166813"/>
                </a:lnTo>
                <a:lnTo>
                  <a:pt x="866775" y="1185863"/>
                </a:lnTo>
                <a:lnTo>
                  <a:pt x="814388" y="1185863"/>
                </a:lnTo>
                <a:lnTo>
                  <a:pt x="838200" y="1228725"/>
                </a:lnTo>
                <a:lnTo>
                  <a:pt x="795338" y="1243013"/>
                </a:lnTo>
                <a:lnTo>
                  <a:pt x="795338" y="1243013"/>
                </a:lnTo>
                <a:lnTo>
                  <a:pt x="738188" y="1228725"/>
                </a:lnTo>
                <a:lnTo>
                  <a:pt x="776288" y="1352550"/>
                </a:lnTo>
                <a:lnTo>
                  <a:pt x="795338" y="1414463"/>
                </a:lnTo>
                <a:lnTo>
                  <a:pt x="795338" y="1485900"/>
                </a:lnTo>
                <a:lnTo>
                  <a:pt x="752475" y="1500188"/>
                </a:lnTo>
                <a:lnTo>
                  <a:pt x="704850" y="1590675"/>
                </a:lnTo>
                <a:lnTo>
                  <a:pt x="614363" y="1566863"/>
                </a:lnTo>
                <a:lnTo>
                  <a:pt x="476250" y="1562100"/>
                </a:lnTo>
                <a:lnTo>
                  <a:pt x="447675" y="1543050"/>
                </a:lnTo>
                <a:lnTo>
                  <a:pt x="409575" y="1547813"/>
                </a:lnTo>
                <a:lnTo>
                  <a:pt x="390525" y="1585913"/>
                </a:lnTo>
                <a:lnTo>
                  <a:pt x="371475" y="1609725"/>
                </a:lnTo>
                <a:lnTo>
                  <a:pt x="257175" y="1595438"/>
                </a:lnTo>
                <a:lnTo>
                  <a:pt x="219075" y="1562100"/>
                </a:lnTo>
                <a:lnTo>
                  <a:pt x="209550" y="1509713"/>
                </a:lnTo>
                <a:lnTo>
                  <a:pt x="142875" y="1514475"/>
                </a:lnTo>
                <a:lnTo>
                  <a:pt x="100013" y="1462088"/>
                </a:lnTo>
                <a:lnTo>
                  <a:pt x="28575" y="1452563"/>
                </a:lnTo>
                <a:lnTo>
                  <a:pt x="28575" y="1452563"/>
                </a:lnTo>
                <a:lnTo>
                  <a:pt x="0" y="1376363"/>
                </a:lnTo>
                <a:lnTo>
                  <a:pt x="52388" y="1333500"/>
                </a:lnTo>
                <a:lnTo>
                  <a:pt x="119063" y="1309688"/>
                </a:lnTo>
                <a:lnTo>
                  <a:pt x="133350" y="1228725"/>
                </a:lnTo>
                <a:lnTo>
                  <a:pt x="157163" y="1219200"/>
                </a:lnTo>
                <a:lnTo>
                  <a:pt x="185738" y="1290638"/>
                </a:lnTo>
                <a:lnTo>
                  <a:pt x="209550" y="1304925"/>
                </a:lnTo>
                <a:lnTo>
                  <a:pt x="223838" y="1219200"/>
                </a:lnTo>
                <a:lnTo>
                  <a:pt x="328613" y="1219200"/>
                </a:lnTo>
                <a:lnTo>
                  <a:pt x="390525" y="1190625"/>
                </a:lnTo>
                <a:lnTo>
                  <a:pt x="390525" y="1143000"/>
                </a:lnTo>
                <a:lnTo>
                  <a:pt x="400050" y="985838"/>
                </a:lnTo>
                <a:lnTo>
                  <a:pt x="528638" y="938213"/>
                </a:lnTo>
                <a:lnTo>
                  <a:pt x="590550" y="976313"/>
                </a:lnTo>
                <a:lnTo>
                  <a:pt x="652463" y="1009650"/>
                </a:lnTo>
                <a:lnTo>
                  <a:pt x="690563" y="976313"/>
                </a:lnTo>
                <a:lnTo>
                  <a:pt x="704850" y="871538"/>
                </a:lnTo>
                <a:lnTo>
                  <a:pt x="695325" y="800100"/>
                </a:lnTo>
                <a:lnTo>
                  <a:pt x="695325" y="733425"/>
                </a:lnTo>
                <a:lnTo>
                  <a:pt x="719138" y="671513"/>
                </a:lnTo>
                <a:lnTo>
                  <a:pt x="728663" y="571500"/>
                </a:lnTo>
                <a:lnTo>
                  <a:pt x="728663" y="533400"/>
                </a:lnTo>
                <a:lnTo>
                  <a:pt x="828675" y="519113"/>
                </a:lnTo>
                <a:lnTo>
                  <a:pt x="947738" y="490538"/>
                </a:lnTo>
                <a:lnTo>
                  <a:pt x="1109663" y="466725"/>
                </a:lnTo>
                <a:lnTo>
                  <a:pt x="1162050" y="428625"/>
                </a:lnTo>
                <a:lnTo>
                  <a:pt x="1162050" y="390525"/>
                </a:lnTo>
                <a:lnTo>
                  <a:pt x="1162050" y="261938"/>
                </a:lnTo>
                <a:lnTo>
                  <a:pt x="1171575" y="152400"/>
                </a:lnTo>
                <a:lnTo>
                  <a:pt x="1209675" y="138113"/>
                </a:lnTo>
                <a:lnTo>
                  <a:pt x="1247775" y="166688"/>
                </a:lnTo>
                <a:lnTo>
                  <a:pt x="1314450" y="176213"/>
                </a:lnTo>
                <a:lnTo>
                  <a:pt x="1357313" y="161925"/>
                </a:lnTo>
                <a:lnTo>
                  <a:pt x="1376363" y="119063"/>
                </a:lnTo>
                <a:lnTo>
                  <a:pt x="1433513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59" name="Полилиния 158"/>
          <p:cNvSpPr/>
          <p:nvPr/>
        </p:nvSpPr>
        <p:spPr>
          <a:xfrm>
            <a:off x="5111085" y="3287945"/>
            <a:ext cx="954492" cy="607623"/>
          </a:xfrm>
          <a:custGeom>
            <a:avLst/>
            <a:gdLst>
              <a:gd name="connsiteX0" fmla="*/ 766763 w 1571625"/>
              <a:gd name="connsiteY0" fmla="*/ 4763 h 1004888"/>
              <a:gd name="connsiteX1" fmla="*/ 847725 w 1571625"/>
              <a:gd name="connsiteY1" fmla="*/ 28575 h 1004888"/>
              <a:gd name="connsiteX2" fmla="*/ 876300 w 1571625"/>
              <a:gd name="connsiteY2" fmla="*/ 71438 h 1004888"/>
              <a:gd name="connsiteX3" fmla="*/ 895350 w 1571625"/>
              <a:gd name="connsiteY3" fmla="*/ 85725 h 1004888"/>
              <a:gd name="connsiteX4" fmla="*/ 971550 w 1571625"/>
              <a:gd name="connsiteY4" fmla="*/ 100013 h 1004888"/>
              <a:gd name="connsiteX5" fmla="*/ 1009650 w 1571625"/>
              <a:gd name="connsiteY5" fmla="*/ 109538 h 1004888"/>
              <a:gd name="connsiteX6" fmla="*/ 1042988 w 1571625"/>
              <a:gd name="connsiteY6" fmla="*/ 52388 h 1004888"/>
              <a:gd name="connsiteX7" fmla="*/ 1047750 w 1571625"/>
              <a:gd name="connsiteY7" fmla="*/ 28575 h 1004888"/>
              <a:gd name="connsiteX8" fmla="*/ 1095375 w 1571625"/>
              <a:gd name="connsiteY8" fmla="*/ 38100 h 1004888"/>
              <a:gd name="connsiteX9" fmla="*/ 1152525 w 1571625"/>
              <a:gd name="connsiteY9" fmla="*/ 42863 h 1004888"/>
              <a:gd name="connsiteX10" fmla="*/ 1233488 w 1571625"/>
              <a:gd name="connsiteY10" fmla="*/ 47625 h 1004888"/>
              <a:gd name="connsiteX11" fmla="*/ 1309688 w 1571625"/>
              <a:gd name="connsiteY11" fmla="*/ 71438 h 1004888"/>
              <a:gd name="connsiteX12" fmla="*/ 1352550 w 1571625"/>
              <a:gd name="connsiteY12" fmla="*/ 19050 h 1004888"/>
              <a:gd name="connsiteX13" fmla="*/ 1390650 w 1571625"/>
              <a:gd name="connsiteY13" fmla="*/ 0 h 1004888"/>
              <a:gd name="connsiteX14" fmla="*/ 1423988 w 1571625"/>
              <a:gd name="connsiteY14" fmla="*/ 42863 h 1004888"/>
              <a:gd name="connsiteX15" fmla="*/ 1438275 w 1571625"/>
              <a:gd name="connsiteY15" fmla="*/ 80963 h 1004888"/>
              <a:gd name="connsiteX16" fmla="*/ 1471613 w 1571625"/>
              <a:gd name="connsiteY16" fmla="*/ 157163 h 1004888"/>
              <a:gd name="connsiteX17" fmla="*/ 1514475 w 1571625"/>
              <a:gd name="connsiteY17" fmla="*/ 209550 h 1004888"/>
              <a:gd name="connsiteX18" fmla="*/ 1514475 w 1571625"/>
              <a:gd name="connsiteY18" fmla="*/ 209550 h 1004888"/>
              <a:gd name="connsiteX19" fmla="*/ 1571625 w 1571625"/>
              <a:gd name="connsiteY19" fmla="*/ 266700 h 1004888"/>
              <a:gd name="connsiteX20" fmla="*/ 1566863 w 1571625"/>
              <a:gd name="connsiteY20" fmla="*/ 304800 h 1004888"/>
              <a:gd name="connsiteX21" fmla="*/ 1543050 w 1571625"/>
              <a:gd name="connsiteY21" fmla="*/ 319088 h 1004888"/>
              <a:gd name="connsiteX22" fmla="*/ 1490663 w 1571625"/>
              <a:gd name="connsiteY22" fmla="*/ 300038 h 1004888"/>
              <a:gd name="connsiteX23" fmla="*/ 1323975 w 1571625"/>
              <a:gd name="connsiteY23" fmla="*/ 333375 h 1004888"/>
              <a:gd name="connsiteX24" fmla="*/ 1314450 w 1571625"/>
              <a:gd name="connsiteY24" fmla="*/ 371475 h 1004888"/>
              <a:gd name="connsiteX25" fmla="*/ 1338263 w 1571625"/>
              <a:gd name="connsiteY25" fmla="*/ 485775 h 1004888"/>
              <a:gd name="connsiteX26" fmla="*/ 1357313 w 1571625"/>
              <a:gd name="connsiteY26" fmla="*/ 523875 h 1004888"/>
              <a:gd name="connsiteX27" fmla="*/ 1390650 w 1571625"/>
              <a:gd name="connsiteY27" fmla="*/ 547688 h 1004888"/>
              <a:gd name="connsiteX28" fmla="*/ 1400175 w 1571625"/>
              <a:gd name="connsiteY28" fmla="*/ 585788 h 1004888"/>
              <a:gd name="connsiteX29" fmla="*/ 1400175 w 1571625"/>
              <a:gd name="connsiteY29" fmla="*/ 585788 h 1004888"/>
              <a:gd name="connsiteX30" fmla="*/ 1357313 w 1571625"/>
              <a:gd name="connsiteY30" fmla="*/ 614363 h 1004888"/>
              <a:gd name="connsiteX31" fmla="*/ 1328738 w 1571625"/>
              <a:gd name="connsiteY31" fmla="*/ 595313 h 1004888"/>
              <a:gd name="connsiteX32" fmla="*/ 1285875 w 1571625"/>
              <a:gd name="connsiteY32" fmla="*/ 604838 h 1004888"/>
              <a:gd name="connsiteX33" fmla="*/ 1285875 w 1571625"/>
              <a:gd name="connsiteY33" fmla="*/ 633413 h 1004888"/>
              <a:gd name="connsiteX34" fmla="*/ 1257300 w 1571625"/>
              <a:gd name="connsiteY34" fmla="*/ 647700 h 1004888"/>
              <a:gd name="connsiteX35" fmla="*/ 1204913 w 1571625"/>
              <a:gd name="connsiteY35" fmla="*/ 690563 h 1004888"/>
              <a:gd name="connsiteX36" fmla="*/ 1204913 w 1571625"/>
              <a:gd name="connsiteY36" fmla="*/ 714375 h 1004888"/>
              <a:gd name="connsiteX37" fmla="*/ 1133475 w 1571625"/>
              <a:gd name="connsiteY37" fmla="*/ 704850 h 1004888"/>
              <a:gd name="connsiteX38" fmla="*/ 1033463 w 1571625"/>
              <a:gd name="connsiteY38" fmla="*/ 676275 h 1004888"/>
              <a:gd name="connsiteX39" fmla="*/ 1004888 w 1571625"/>
              <a:gd name="connsiteY39" fmla="*/ 723900 h 1004888"/>
              <a:gd name="connsiteX40" fmla="*/ 923925 w 1571625"/>
              <a:gd name="connsiteY40" fmla="*/ 728663 h 1004888"/>
              <a:gd name="connsiteX41" fmla="*/ 752475 w 1571625"/>
              <a:gd name="connsiteY41" fmla="*/ 757238 h 1004888"/>
              <a:gd name="connsiteX42" fmla="*/ 685800 w 1571625"/>
              <a:gd name="connsiteY42" fmla="*/ 781050 h 1004888"/>
              <a:gd name="connsiteX43" fmla="*/ 638175 w 1571625"/>
              <a:gd name="connsiteY43" fmla="*/ 785813 h 1004888"/>
              <a:gd name="connsiteX44" fmla="*/ 614363 w 1571625"/>
              <a:gd name="connsiteY44" fmla="*/ 814388 h 1004888"/>
              <a:gd name="connsiteX45" fmla="*/ 595313 w 1571625"/>
              <a:gd name="connsiteY45" fmla="*/ 871538 h 1004888"/>
              <a:gd name="connsiteX46" fmla="*/ 623888 w 1571625"/>
              <a:gd name="connsiteY46" fmla="*/ 900113 h 1004888"/>
              <a:gd name="connsiteX47" fmla="*/ 576263 w 1571625"/>
              <a:gd name="connsiteY47" fmla="*/ 804863 h 1004888"/>
              <a:gd name="connsiteX48" fmla="*/ 476250 w 1571625"/>
              <a:gd name="connsiteY48" fmla="*/ 781050 h 1004888"/>
              <a:gd name="connsiteX49" fmla="*/ 390525 w 1571625"/>
              <a:gd name="connsiteY49" fmla="*/ 738188 h 1004888"/>
              <a:gd name="connsiteX50" fmla="*/ 371475 w 1571625"/>
              <a:gd name="connsiteY50" fmla="*/ 766763 h 1004888"/>
              <a:gd name="connsiteX51" fmla="*/ 381000 w 1571625"/>
              <a:gd name="connsiteY51" fmla="*/ 852488 h 1004888"/>
              <a:gd name="connsiteX52" fmla="*/ 395288 w 1571625"/>
              <a:gd name="connsiteY52" fmla="*/ 909638 h 1004888"/>
              <a:gd name="connsiteX53" fmla="*/ 323850 w 1571625"/>
              <a:gd name="connsiteY53" fmla="*/ 904875 h 1004888"/>
              <a:gd name="connsiteX54" fmla="*/ 238125 w 1571625"/>
              <a:gd name="connsiteY54" fmla="*/ 842963 h 1004888"/>
              <a:gd name="connsiteX55" fmla="*/ 214313 w 1571625"/>
              <a:gd name="connsiteY55" fmla="*/ 900113 h 1004888"/>
              <a:gd name="connsiteX56" fmla="*/ 161925 w 1571625"/>
              <a:gd name="connsiteY56" fmla="*/ 938213 h 1004888"/>
              <a:gd name="connsiteX57" fmla="*/ 23813 w 1571625"/>
              <a:gd name="connsiteY57" fmla="*/ 1004888 h 1004888"/>
              <a:gd name="connsiteX58" fmla="*/ 33338 w 1571625"/>
              <a:gd name="connsiteY58" fmla="*/ 919163 h 1004888"/>
              <a:gd name="connsiteX59" fmla="*/ 57150 w 1571625"/>
              <a:gd name="connsiteY59" fmla="*/ 852488 h 1004888"/>
              <a:gd name="connsiteX60" fmla="*/ 52388 w 1571625"/>
              <a:gd name="connsiteY60" fmla="*/ 752475 h 1004888"/>
              <a:gd name="connsiteX61" fmla="*/ 14288 w 1571625"/>
              <a:gd name="connsiteY61" fmla="*/ 709613 h 1004888"/>
              <a:gd name="connsiteX62" fmla="*/ 14288 w 1571625"/>
              <a:gd name="connsiteY62" fmla="*/ 709613 h 1004888"/>
              <a:gd name="connsiteX63" fmla="*/ 0 w 1571625"/>
              <a:gd name="connsiteY63" fmla="*/ 652463 h 1004888"/>
              <a:gd name="connsiteX64" fmla="*/ 123825 w 1571625"/>
              <a:gd name="connsiteY64" fmla="*/ 623888 h 1004888"/>
              <a:gd name="connsiteX65" fmla="*/ 176213 w 1571625"/>
              <a:gd name="connsiteY65" fmla="*/ 642938 h 1004888"/>
              <a:gd name="connsiteX66" fmla="*/ 176213 w 1571625"/>
              <a:gd name="connsiteY66" fmla="*/ 642938 h 1004888"/>
              <a:gd name="connsiteX67" fmla="*/ 219075 w 1571625"/>
              <a:gd name="connsiteY67" fmla="*/ 671513 h 1004888"/>
              <a:gd name="connsiteX68" fmla="*/ 295275 w 1571625"/>
              <a:gd name="connsiteY68" fmla="*/ 600075 h 1004888"/>
              <a:gd name="connsiteX69" fmla="*/ 328613 w 1571625"/>
              <a:gd name="connsiteY69" fmla="*/ 566738 h 1004888"/>
              <a:gd name="connsiteX70" fmla="*/ 376238 w 1571625"/>
              <a:gd name="connsiteY70" fmla="*/ 538163 h 1004888"/>
              <a:gd name="connsiteX71" fmla="*/ 381000 w 1571625"/>
              <a:gd name="connsiteY71" fmla="*/ 485775 h 1004888"/>
              <a:gd name="connsiteX72" fmla="*/ 423863 w 1571625"/>
              <a:gd name="connsiteY72" fmla="*/ 457200 h 1004888"/>
              <a:gd name="connsiteX73" fmla="*/ 428625 w 1571625"/>
              <a:gd name="connsiteY73" fmla="*/ 400050 h 1004888"/>
              <a:gd name="connsiteX74" fmla="*/ 428625 w 1571625"/>
              <a:gd name="connsiteY74" fmla="*/ 361950 h 1004888"/>
              <a:gd name="connsiteX75" fmla="*/ 457200 w 1571625"/>
              <a:gd name="connsiteY75" fmla="*/ 323850 h 1004888"/>
              <a:gd name="connsiteX76" fmla="*/ 452438 w 1571625"/>
              <a:gd name="connsiteY76" fmla="*/ 266700 h 1004888"/>
              <a:gd name="connsiteX77" fmla="*/ 504825 w 1571625"/>
              <a:gd name="connsiteY77" fmla="*/ 228600 h 1004888"/>
              <a:gd name="connsiteX78" fmla="*/ 571500 w 1571625"/>
              <a:gd name="connsiteY78" fmla="*/ 157163 h 1004888"/>
              <a:gd name="connsiteX79" fmla="*/ 623888 w 1571625"/>
              <a:gd name="connsiteY79" fmla="*/ 185738 h 1004888"/>
              <a:gd name="connsiteX80" fmla="*/ 666750 w 1571625"/>
              <a:gd name="connsiteY80" fmla="*/ 190500 h 1004888"/>
              <a:gd name="connsiteX81" fmla="*/ 700088 w 1571625"/>
              <a:gd name="connsiteY81" fmla="*/ 176213 h 1004888"/>
              <a:gd name="connsiteX82" fmla="*/ 752475 w 1571625"/>
              <a:gd name="connsiteY82" fmla="*/ 157163 h 1004888"/>
              <a:gd name="connsiteX83" fmla="*/ 819150 w 1571625"/>
              <a:gd name="connsiteY83" fmla="*/ 166688 h 1004888"/>
              <a:gd name="connsiteX84" fmla="*/ 833438 w 1571625"/>
              <a:gd name="connsiteY84" fmla="*/ 109538 h 1004888"/>
              <a:gd name="connsiteX85" fmla="*/ 795338 w 1571625"/>
              <a:gd name="connsiteY85" fmla="*/ 47625 h 1004888"/>
              <a:gd name="connsiteX86" fmla="*/ 766763 w 1571625"/>
              <a:gd name="connsiteY86" fmla="*/ 4763 h 10048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</a:cxnLst>
            <a:rect l="l" t="t" r="r" b="b"/>
            <a:pathLst>
              <a:path w="1571625" h="1004888">
                <a:moveTo>
                  <a:pt x="766763" y="4763"/>
                </a:moveTo>
                <a:lnTo>
                  <a:pt x="847725" y="28575"/>
                </a:lnTo>
                <a:lnTo>
                  <a:pt x="876300" y="71438"/>
                </a:lnTo>
                <a:lnTo>
                  <a:pt x="895350" y="85725"/>
                </a:lnTo>
                <a:lnTo>
                  <a:pt x="971550" y="100013"/>
                </a:lnTo>
                <a:lnTo>
                  <a:pt x="1009650" y="109538"/>
                </a:lnTo>
                <a:lnTo>
                  <a:pt x="1042988" y="52388"/>
                </a:lnTo>
                <a:lnTo>
                  <a:pt x="1047750" y="28575"/>
                </a:lnTo>
                <a:lnTo>
                  <a:pt x="1095375" y="38100"/>
                </a:lnTo>
                <a:lnTo>
                  <a:pt x="1152525" y="42863"/>
                </a:lnTo>
                <a:lnTo>
                  <a:pt x="1233488" y="47625"/>
                </a:lnTo>
                <a:lnTo>
                  <a:pt x="1309688" y="71438"/>
                </a:lnTo>
                <a:lnTo>
                  <a:pt x="1352550" y="19050"/>
                </a:lnTo>
                <a:lnTo>
                  <a:pt x="1390650" y="0"/>
                </a:lnTo>
                <a:lnTo>
                  <a:pt x="1423988" y="42863"/>
                </a:lnTo>
                <a:lnTo>
                  <a:pt x="1438275" y="80963"/>
                </a:lnTo>
                <a:lnTo>
                  <a:pt x="1471613" y="157163"/>
                </a:lnTo>
                <a:lnTo>
                  <a:pt x="1514475" y="209550"/>
                </a:lnTo>
                <a:lnTo>
                  <a:pt x="1514475" y="209550"/>
                </a:lnTo>
                <a:lnTo>
                  <a:pt x="1571625" y="266700"/>
                </a:lnTo>
                <a:lnTo>
                  <a:pt x="1566863" y="304800"/>
                </a:lnTo>
                <a:lnTo>
                  <a:pt x="1543050" y="319088"/>
                </a:lnTo>
                <a:lnTo>
                  <a:pt x="1490663" y="300038"/>
                </a:lnTo>
                <a:lnTo>
                  <a:pt x="1323975" y="333375"/>
                </a:lnTo>
                <a:lnTo>
                  <a:pt x="1314450" y="371475"/>
                </a:lnTo>
                <a:lnTo>
                  <a:pt x="1338263" y="485775"/>
                </a:lnTo>
                <a:lnTo>
                  <a:pt x="1357313" y="523875"/>
                </a:lnTo>
                <a:lnTo>
                  <a:pt x="1390650" y="547688"/>
                </a:lnTo>
                <a:lnTo>
                  <a:pt x="1400175" y="585788"/>
                </a:lnTo>
                <a:lnTo>
                  <a:pt x="1400175" y="585788"/>
                </a:lnTo>
                <a:lnTo>
                  <a:pt x="1357313" y="614363"/>
                </a:lnTo>
                <a:lnTo>
                  <a:pt x="1328738" y="595313"/>
                </a:lnTo>
                <a:lnTo>
                  <a:pt x="1285875" y="604838"/>
                </a:lnTo>
                <a:lnTo>
                  <a:pt x="1285875" y="633413"/>
                </a:lnTo>
                <a:lnTo>
                  <a:pt x="1257300" y="647700"/>
                </a:lnTo>
                <a:lnTo>
                  <a:pt x="1204913" y="690563"/>
                </a:lnTo>
                <a:lnTo>
                  <a:pt x="1204913" y="714375"/>
                </a:lnTo>
                <a:lnTo>
                  <a:pt x="1133475" y="704850"/>
                </a:lnTo>
                <a:lnTo>
                  <a:pt x="1033463" y="676275"/>
                </a:lnTo>
                <a:lnTo>
                  <a:pt x="1004888" y="723900"/>
                </a:lnTo>
                <a:lnTo>
                  <a:pt x="923925" y="728663"/>
                </a:lnTo>
                <a:lnTo>
                  <a:pt x="752475" y="757238"/>
                </a:lnTo>
                <a:lnTo>
                  <a:pt x="685800" y="781050"/>
                </a:lnTo>
                <a:lnTo>
                  <a:pt x="638175" y="785813"/>
                </a:lnTo>
                <a:lnTo>
                  <a:pt x="614363" y="814388"/>
                </a:lnTo>
                <a:lnTo>
                  <a:pt x="595313" y="871538"/>
                </a:lnTo>
                <a:lnTo>
                  <a:pt x="623888" y="900113"/>
                </a:lnTo>
                <a:lnTo>
                  <a:pt x="576263" y="804863"/>
                </a:lnTo>
                <a:lnTo>
                  <a:pt x="476250" y="781050"/>
                </a:lnTo>
                <a:lnTo>
                  <a:pt x="390525" y="738188"/>
                </a:lnTo>
                <a:lnTo>
                  <a:pt x="371475" y="766763"/>
                </a:lnTo>
                <a:lnTo>
                  <a:pt x="381000" y="852488"/>
                </a:lnTo>
                <a:lnTo>
                  <a:pt x="395288" y="909638"/>
                </a:lnTo>
                <a:lnTo>
                  <a:pt x="323850" y="904875"/>
                </a:lnTo>
                <a:lnTo>
                  <a:pt x="238125" y="842963"/>
                </a:lnTo>
                <a:lnTo>
                  <a:pt x="214313" y="900113"/>
                </a:lnTo>
                <a:lnTo>
                  <a:pt x="161925" y="938213"/>
                </a:lnTo>
                <a:lnTo>
                  <a:pt x="23813" y="1004888"/>
                </a:lnTo>
                <a:lnTo>
                  <a:pt x="33338" y="919163"/>
                </a:lnTo>
                <a:lnTo>
                  <a:pt x="57150" y="852488"/>
                </a:lnTo>
                <a:lnTo>
                  <a:pt x="52388" y="752475"/>
                </a:lnTo>
                <a:lnTo>
                  <a:pt x="14288" y="709613"/>
                </a:lnTo>
                <a:lnTo>
                  <a:pt x="14288" y="709613"/>
                </a:lnTo>
                <a:lnTo>
                  <a:pt x="0" y="652463"/>
                </a:lnTo>
                <a:lnTo>
                  <a:pt x="123825" y="623888"/>
                </a:lnTo>
                <a:lnTo>
                  <a:pt x="176213" y="642938"/>
                </a:lnTo>
                <a:lnTo>
                  <a:pt x="176213" y="642938"/>
                </a:lnTo>
                <a:lnTo>
                  <a:pt x="219075" y="671513"/>
                </a:lnTo>
                <a:lnTo>
                  <a:pt x="295275" y="600075"/>
                </a:lnTo>
                <a:lnTo>
                  <a:pt x="328613" y="566738"/>
                </a:lnTo>
                <a:lnTo>
                  <a:pt x="376238" y="538163"/>
                </a:lnTo>
                <a:lnTo>
                  <a:pt x="381000" y="485775"/>
                </a:lnTo>
                <a:lnTo>
                  <a:pt x="423863" y="457200"/>
                </a:lnTo>
                <a:lnTo>
                  <a:pt x="428625" y="400050"/>
                </a:lnTo>
                <a:lnTo>
                  <a:pt x="428625" y="361950"/>
                </a:lnTo>
                <a:lnTo>
                  <a:pt x="457200" y="323850"/>
                </a:lnTo>
                <a:lnTo>
                  <a:pt x="452438" y="266700"/>
                </a:lnTo>
                <a:lnTo>
                  <a:pt x="504825" y="228600"/>
                </a:lnTo>
                <a:lnTo>
                  <a:pt x="571500" y="157163"/>
                </a:lnTo>
                <a:lnTo>
                  <a:pt x="623888" y="185738"/>
                </a:lnTo>
                <a:lnTo>
                  <a:pt x="666750" y="190500"/>
                </a:lnTo>
                <a:lnTo>
                  <a:pt x="700088" y="176213"/>
                </a:lnTo>
                <a:lnTo>
                  <a:pt x="752475" y="157163"/>
                </a:lnTo>
                <a:lnTo>
                  <a:pt x="819150" y="166688"/>
                </a:lnTo>
                <a:lnTo>
                  <a:pt x="833438" y="109538"/>
                </a:lnTo>
                <a:lnTo>
                  <a:pt x="795338" y="47625"/>
                </a:lnTo>
                <a:lnTo>
                  <a:pt x="766763" y="476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0" name="Полилиния 159"/>
          <p:cNvSpPr/>
          <p:nvPr/>
        </p:nvSpPr>
        <p:spPr>
          <a:xfrm>
            <a:off x="5593622" y="3961205"/>
            <a:ext cx="929095" cy="952721"/>
          </a:xfrm>
          <a:custGeom>
            <a:avLst/>
            <a:gdLst>
              <a:gd name="connsiteX0" fmla="*/ 976312 w 1528762"/>
              <a:gd name="connsiteY0" fmla="*/ 23813 h 1581150"/>
              <a:gd name="connsiteX1" fmla="*/ 1042987 w 1528762"/>
              <a:gd name="connsiteY1" fmla="*/ 9525 h 1581150"/>
              <a:gd name="connsiteX2" fmla="*/ 1104900 w 1528762"/>
              <a:gd name="connsiteY2" fmla="*/ 38100 h 1581150"/>
              <a:gd name="connsiteX3" fmla="*/ 1143000 w 1528762"/>
              <a:gd name="connsiteY3" fmla="*/ 57150 h 1581150"/>
              <a:gd name="connsiteX4" fmla="*/ 1162050 w 1528762"/>
              <a:gd name="connsiteY4" fmla="*/ 71438 h 1581150"/>
              <a:gd name="connsiteX5" fmla="*/ 1162050 w 1528762"/>
              <a:gd name="connsiteY5" fmla="*/ 71438 h 1581150"/>
              <a:gd name="connsiteX6" fmla="*/ 1157287 w 1528762"/>
              <a:gd name="connsiteY6" fmla="*/ 0 h 1581150"/>
              <a:gd name="connsiteX7" fmla="*/ 1271587 w 1528762"/>
              <a:gd name="connsiteY7" fmla="*/ 9525 h 1581150"/>
              <a:gd name="connsiteX8" fmla="*/ 1295400 w 1528762"/>
              <a:gd name="connsiteY8" fmla="*/ 57150 h 1581150"/>
              <a:gd name="connsiteX9" fmla="*/ 1309687 w 1528762"/>
              <a:gd name="connsiteY9" fmla="*/ 85725 h 1581150"/>
              <a:gd name="connsiteX10" fmla="*/ 1343025 w 1528762"/>
              <a:gd name="connsiteY10" fmla="*/ 85725 h 1581150"/>
              <a:gd name="connsiteX11" fmla="*/ 1366837 w 1528762"/>
              <a:gd name="connsiteY11" fmla="*/ 71438 h 1581150"/>
              <a:gd name="connsiteX12" fmla="*/ 1352550 w 1528762"/>
              <a:gd name="connsiteY12" fmla="*/ 104775 h 1581150"/>
              <a:gd name="connsiteX13" fmla="*/ 1304925 w 1528762"/>
              <a:gd name="connsiteY13" fmla="*/ 123825 h 1581150"/>
              <a:gd name="connsiteX14" fmla="*/ 1233487 w 1528762"/>
              <a:gd name="connsiteY14" fmla="*/ 109538 h 1581150"/>
              <a:gd name="connsiteX15" fmla="*/ 1171575 w 1528762"/>
              <a:gd name="connsiteY15" fmla="*/ 123825 h 1581150"/>
              <a:gd name="connsiteX16" fmla="*/ 1204912 w 1528762"/>
              <a:gd name="connsiteY16" fmla="*/ 142875 h 1581150"/>
              <a:gd name="connsiteX17" fmla="*/ 1209675 w 1528762"/>
              <a:gd name="connsiteY17" fmla="*/ 190500 h 1581150"/>
              <a:gd name="connsiteX18" fmla="*/ 1233487 w 1528762"/>
              <a:gd name="connsiteY18" fmla="*/ 176213 h 1581150"/>
              <a:gd name="connsiteX19" fmla="*/ 1252537 w 1528762"/>
              <a:gd name="connsiteY19" fmla="*/ 133350 h 1581150"/>
              <a:gd name="connsiteX20" fmla="*/ 1419225 w 1528762"/>
              <a:gd name="connsiteY20" fmla="*/ 166688 h 1581150"/>
              <a:gd name="connsiteX21" fmla="*/ 1443037 w 1528762"/>
              <a:gd name="connsiteY21" fmla="*/ 238125 h 1581150"/>
              <a:gd name="connsiteX22" fmla="*/ 1519237 w 1528762"/>
              <a:gd name="connsiteY22" fmla="*/ 238125 h 1581150"/>
              <a:gd name="connsiteX23" fmla="*/ 1528762 w 1528762"/>
              <a:gd name="connsiteY23" fmla="*/ 271463 h 1581150"/>
              <a:gd name="connsiteX24" fmla="*/ 1438275 w 1528762"/>
              <a:gd name="connsiteY24" fmla="*/ 271463 h 1581150"/>
              <a:gd name="connsiteX25" fmla="*/ 1381125 w 1528762"/>
              <a:gd name="connsiteY25" fmla="*/ 300038 h 1581150"/>
              <a:gd name="connsiteX26" fmla="*/ 1252537 w 1528762"/>
              <a:gd name="connsiteY26" fmla="*/ 357188 h 1581150"/>
              <a:gd name="connsiteX27" fmla="*/ 1238250 w 1528762"/>
              <a:gd name="connsiteY27" fmla="*/ 442913 h 1581150"/>
              <a:gd name="connsiteX28" fmla="*/ 1238250 w 1528762"/>
              <a:gd name="connsiteY28" fmla="*/ 442913 h 1581150"/>
              <a:gd name="connsiteX29" fmla="*/ 1281112 w 1528762"/>
              <a:gd name="connsiteY29" fmla="*/ 461963 h 1581150"/>
              <a:gd name="connsiteX30" fmla="*/ 1233487 w 1528762"/>
              <a:gd name="connsiteY30" fmla="*/ 661988 h 1581150"/>
              <a:gd name="connsiteX31" fmla="*/ 1262062 w 1528762"/>
              <a:gd name="connsiteY31" fmla="*/ 752475 h 1581150"/>
              <a:gd name="connsiteX32" fmla="*/ 1285875 w 1528762"/>
              <a:gd name="connsiteY32" fmla="*/ 823913 h 1581150"/>
              <a:gd name="connsiteX33" fmla="*/ 1285875 w 1528762"/>
              <a:gd name="connsiteY33" fmla="*/ 885825 h 1581150"/>
              <a:gd name="connsiteX34" fmla="*/ 1271587 w 1528762"/>
              <a:gd name="connsiteY34" fmla="*/ 985838 h 1581150"/>
              <a:gd name="connsiteX35" fmla="*/ 1447800 w 1528762"/>
              <a:gd name="connsiteY35" fmla="*/ 981075 h 1581150"/>
              <a:gd name="connsiteX36" fmla="*/ 1500187 w 1528762"/>
              <a:gd name="connsiteY36" fmla="*/ 1052513 h 1581150"/>
              <a:gd name="connsiteX37" fmla="*/ 1509712 w 1528762"/>
              <a:gd name="connsiteY37" fmla="*/ 1095375 h 1581150"/>
              <a:gd name="connsiteX38" fmla="*/ 1323975 w 1528762"/>
              <a:gd name="connsiteY38" fmla="*/ 1090613 h 1581150"/>
              <a:gd name="connsiteX39" fmla="*/ 1323975 w 1528762"/>
              <a:gd name="connsiteY39" fmla="*/ 1152525 h 1581150"/>
              <a:gd name="connsiteX40" fmla="*/ 1328737 w 1528762"/>
              <a:gd name="connsiteY40" fmla="*/ 1533525 h 1581150"/>
              <a:gd name="connsiteX41" fmla="*/ 628650 w 1528762"/>
              <a:gd name="connsiteY41" fmla="*/ 1581150 h 1581150"/>
              <a:gd name="connsiteX42" fmla="*/ 514350 w 1528762"/>
              <a:gd name="connsiteY42" fmla="*/ 1466850 h 1581150"/>
              <a:gd name="connsiteX43" fmla="*/ 428625 w 1528762"/>
              <a:gd name="connsiteY43" fmla="*/ 1447800 h 1581150"/>
              <a:gd name="connsiteX44" fmla="*/ 404812 w 1528762"/>
              <a:gd name="connsiteY44" fmla="*/ 1376363 h 1581150"/>
              <a:gd name="connsiteX45" fmla="*/ 333375 w 1528762"/>
              <a:gd name="connsiteY45" fmla="*/ 1366838 h 1581150"/>
              <a:gd name="connsiteX46" fmla="*/ 304800 w 1528762"/>
              <a:gd name="connsiteY46" fmla="*/ 1433513 h 1581150"/>
              <a:gd name="connsiteX47" fmla="*/ 280987 w 1528762"/>
              <a:gd name="connsiteY47" fmla="*/ 1476375 h 1581150"/>
              <a:gd name="connsiteX48" fmla="*/ 190500 w 1528762"/>
              <a:gd name="connsiteY48" fmla="*/ 1333500 h 1581150"/>
              <a:gd name="connsiteX49" fmla="*/ 166687 w 1528762"/>
              <a:gd name="connsiteY49" fmla="*/ 1300163 h 1581150"/>
              <a:gd name="connsiteX50" fmla="*/ 57150 w 1528762"/>
              <a:gd name="connsiteY50" fmla="*/ 1290638 h 1581150"/>
              <a:gd name="connsiteX51" fmla="*/ 0 w 1528762"/>
              <a:gd name="connsiteY51" fmla="*/ 1243013 h 1581150"/>
              <a:gd name="connsiteX52" fmla="*/ 138112 w 1528762"/>
              <a:gd name="connsiteY52" fmla="*/ 1238250 h 1581150"/>
              <a:gd name="connsiteX53" fmla="*/ 200025 w 1528762"/>
              <a:gd name="connsiteY53" fmla="*/ 1262063 h 1581150"/>
              <a:gd name="connsiteX54" fmla="*/ 328612 w 1528762"/>
              <a:gd name="connsiteY54" fmla="*/ 1228725 h 1581150"/>
              <a:gd name="connsiteX55" fmla="*/ 376237 w 1528762"/>
              <a:gd name="connsiteY55" fmla="*/ 1171575 h 1581150"/>
              <a:gd name="connsiteX56" fmla="*/ 461962 w 1528762"/>
              <a:gd name="connsiteY56" fmla="*/ 1095375 h 1581150"/>
              <a:gd name="connsiteX57" fmla="*/ 504825 w 1528762"/>
              <a:gd name="connsiteY57" fmla="*/ 1047750 h 1581150"/>
              <a:gd name="connsiteX58" fmla="*/ 523875 w 1528762"/>
              <a:gd name="connsiteY58" fmla="*/ 995363 h 1581150"/>
              <a:gd name="connsiteX59" fmla="*/ 581025 w 1528762"/>
              <a:gd name="connsiteY59" fmla="*/ 947738 h 1581150"/>
              <a:gd name="connsiteX60" fmla="*/ 785812 w 1528762"/>
              <a:gd name="connsiteY60" fmla="*/ 900113 h 1581150"/>
              <a:gd name="connsiteX61" fmla="*/ 785812 w 1528762"/>
              <a:gd name="connsiteY61" fmla="*/ 733425 h 1581150"/>
              <a:gd name="connsiteX62" fmla="*/ 785812 w 1528762"/>
              <a:gd name="connsiteY62" fmla="*/ 733425 h 1581150"/>
              <a:gd name="connsiteX63" fmla="*/ 709612 w 1528762"/>
              <a:gd name="connsiteY63" fmla="*/ 690563 h 1581150"/>
              <a:gd name="connsiteX64" fmla="*/ 671512 w 1528762"/>
              <a:gd name="connsiteY64" fmla="*/ 647700 h 1581150"/>
              <a:gd name="connsiteX65" fmla="*/ 633412 w 1528762"/>
              <a:gd name="connsiteY65" fmla="*/ 647700 h 1581150"/>
              <a:gd name="connsiteX66" fmla="*/ 638175 w 1528762"/>
              <a:gd name="connsiteY66" fmla="*/ 685800 h 1581150"/>
              <a:gd name="connsiteX67" fmla="*/ 633412 w 1528762"/>
              <a:gd name="connsiteY67" fmla="*/ 714375 h 1581150"/>
              <a:gd name="connsiteX68" fmla="*/ 604837 w 1528762"/>
              <a:gd name="connsiteY68" fmla="*/ 723900 h 1581150"/>
              <a:gd name="connsiteX69" fmla="*/ 542925 w 1528762"/>
              <a:gd name="connsiteY69" fmla="*/ 704850 h 1581150"/>
              <a:gd name="connsiteX70" fmla="*/ 542925 w 1528762"/>
              <a:gd name="connsiteY70" fmla="*/ 704850 h 1581150"/>
              <a:gd name="connsiteX71" fmla="*/ 500062 w 1528762"/>
              <a:gd name="connsiteY71" fmla="*/ 647700 h 1581150"/>
              <a:gd name="connsiteX72" fmla="*/ 485775 w 1528762"/>
              <a:gd name="connsiteY72" fmla="*/ 581025 h 1581150"/>
              <a:gd name="connsiteX73" fmla="*/ 542925 w 1528762"/>
              <a:gd name="connsiteY73" fmla="*/ 547688 h 1581150"/>
              <a:gd name="connsiteX74" fmla="*/ 590550 w 1528762"/>
              <a:gd name="connsiteY74" fmla="*/ 528638 h 1581150"/>
              <a:gd name="connsiteX75" fmla="*/ 623887 w 1528762"/>
              <a:gd name="connsiteY75" fmla="*/ 414338 h 1581150"/>
              <a:gd name="connsiteX76" fmla="*/ 657225 w 1528762"/>
              <a:gd name="connsiteY76" fmla="*/ 414338 h 1581150"/>
              <a:gd name="connsiteX77" fmla="*/ 676275 w 1528762"/>
              <a:gd name="connsiteY77" fmla="*/ 409575 h 1581150"/>
              <a:gd name="connsiteX78" fmla="*/ 642937 w 1528762"/>
              <a:gd name="connsiteY78" fmla="*/ 309563 h 1581150"/>
              <a:gd name="connsiteX79" fmla="*/ 604837 w 1528762"/>
              <a:gd name="connsiteY79" fmla="*/ 285750 h 1581150"/>
              <a:gd name="connsiteX80" fmla="*/ 590550 w 1528762"/>
              <a:gd name="connsiteY80" fmla="*/ 266700 h 1581150"/>
              <a:gd name="connsiteX81" fmla="*/ 619125 w 1528762"/>
              <a:gd name="connsiteY81" fmla="*/ 228600 h 1581150"/>
              <a:gd name="connsiteX82" fmla="*/ 676275 w 1528762"/>
              <a:gd name="connsiteY82" fmla="*/ 214313 h 1581150"/>
              <a:gd name="connsiteX83" fmla="*/ 871537 w 1528762"/>
              <a:gd name="connsiteY83" fmla="*/ 109538 h 1581150"/>
              <a:gd name="connsiteX84" fmla="*/ 881062 w 1528762"/>
              <a:gd name="connsiteY84" fmla="*/ 80963 h 1581150"/>
              <a:gd name="connsiteX85" fmla="*/ 871537 w 1528762"/>
              <a:gd name="connsiteY85" fmla="*/ 57150 h 1581150"/>
              <a:gd name="connsiteX86" fmla="*/ 909637 w 1528762"/>
              <a:gd name="connsiteY86" fmla="*/ 66675 h 1581150"/>
              <a:gd name="connsiteX87" fmla="*/ 976312 w 1528762"/>
              <a:gd name="connsiteY87" fmla="*/ 23813 h 1581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</a:cxnLst>
            <a:rect l="l" t="t" r="r" b="b"/>
            <a:pathLst>
              <a:path w="1528762" h="1581150">
                <a:moveTo>
                  <a:pt x="976312" y="23813"/>
                </a:moveTo>
                <a:lnTo>
                  <a:pt x="1042987" y="9525"/>
                </a:lnTo>
                <a:lnTo>
                  <a:pt x="1104900" y="38100"/>
                </a:lnTo>
                <a:lnTo>
                  <a:pt x="1143000" y="57150"/>
                </a:lnTo>
                <a:lnTo>
                  <a:pt x="1162050" y="71438"/>
                </a:lnTo>
                <a:lnTo>
                  <a:pt x="1162050" y="71438"/>
                </a:lnTo>
                <a:lnTo>
                  <a:pt x="1157287" y="0"/>
                </a:lnTo>
                <a:lnTo>
                  <a:pt x="1271587" y="9525"/>
                </a:lnTo>
                <a:lnTo>
                  <a:pt x="1295400" y="57150"/>
                </a:lnTo>
                <a:lnTo>
                  <a:pt x="1309687" y="85725"/>
                </a:lnTo>
                <a:lnTo>
                  <a:pt x="1343025" y="85725"/>
                </a:lnTo>
                <a:lnTo>
                  <a:pt x="1366837" y="71438"/>
                </a:lnTo>
                <a:lnTo>
                  <a:pt x="1352550" y="104775"/>
                </a:lnTo>
                <a:lnTo>
                  <a:pt x="1304925" y="123825"/>
                </a:lnTo>
                <a:lnTo>
                  <a:pt x="1233487" y="109538"/>
                </a:lnTo>
                <a:lnTo>
                  <a:pt x="1171575" y="123825"/>
                </a:lnTo>
                <a:lnTo>
                  <a:pt x="1204912" y="142875"/>
                </a:lnTo>
                <a:lnTo>
                  <a:pt x="1209675" y="190500"/>
                </a:lnTo>
                <a:lnTo>
                  <a:pt x="1233487" y="176213"/>
                </a:lnTo>
                <a:lnTo>
                  <a:pt x="1252537" y="133350"/>
                </a:lnTo>
                <a:lnTo>
                  <a:pt x="1419225" y="166688"/>
                </a:lnTo>
                <a:lnTo>
                  <a:pt x="1443037" y="238125"/>
                </a:lnTo>
                <a:lnTo>
                  <a:pt x="1519237" y="238125"/>
                </a:lnTo>
                <a:lnTo>
                  <a:pt x="1528762" y="271463"/>
                </a:lnTo>
                <a:lnTo>
                  <a:pt x="1438275" y="271463"/>
                </a:lnTo>
                <a:lnTo>
                  <a:pt x="1381125" y="300038"/>
                </a:lnTo>
                <a:lnTo>
                  <a:pt x="1252537" y="357188"/>
                </a:lnTo>
                <a:lnTo>
                  <a:pt x="1238250" y="442913"/>
                </a:lnTo>
                <a:lnTo>
                  <a:pt x="1238250" y="442913"/>
                </a:lnTo>
                <a:lnTo>
                  <a:pt x="1281112" y="461963"/>
                </a:lnTo>
                <a:lnTo>
                  <a:pt x="1233487" y="661988"/>
                </a:lnTo>
                <a:lnTo>
                  <a:pt x="1262062" y="752475"/>
                </a:lnTo>
                <a:lnTo>
                  <a:pt x="1285875" y="823913"/>
                </a:lnTo>
                <a:lnTo>
                  <a:pt x="1285875" y="885825"/>
                </a:lnTo>
                <a:lnTo>
                  <a:pt x="1271587" y="985838"/>
                </a:lnTo>
                <a:lnTo>
                  <a:pt x="1447800" y="981075"/>
                </a:lnTo>
                <a:lnTo>
                  <a:pt x="1500187" y="1052513"/>
                </a:lnTo>
                <a:lnTo>
                  <a:pt x="1509712" y="1095375"/>
                </a:lnTo>
                <a:lnTo>
                  <a:pt x="1323975" y="1090613"/>
                </a:lnTo>
                <a:lnTo>
                  <a:pt x="1323975" y="1152525"/>
                </a:lnTo>
                <a:cubicBezTo>
                  <a:pt x="1325562" y="1279525"/>
                  <a:pt x="1327150" y="1406525"/>
                  <a:pt x="1328737" y="1533525"/>
                </a:cubicBezTo>
                <a:lnTo>
                  <a:pt x="628650" y="1581150"/>
                </a:lnTo>
                <a:lnTo>
                  <a:pt x="514350" y="1466850"/>
                </a:lnTo>
                <a:lnTo>
                  <a:pt x="428625" y="1447800"/>
                </a:lnTo>
                <a:lnTo>
                  <a:pt x="404812" y="1376363"/>
                </a:lnTo>
                <a:lnTo>
                  <a:pt x="333375" y="1366838"/>
                </a:lnTo>
                <a:lnTo>
                  <a:pt x="304800" y="1433513"/>
                </a:lnTo>
                <a:lnTo>
                  <a:pt x="280987" y="1476375"/>
                </a:lnTo>
                <a:lnTo>
                  <a:pt x="190500" y="1333500"/>
                </a:lnTo>
                <a:lnTo>
                  <a:pt x="166687" y="1300163"/>
                </a:lnTo>
                <a:lnTo>
                  <a:pt x="57150" y="1290638"/>
                </a:lnTo>
                <a:lnTo>
                  <a:pt x="0" y="1243013"/>
                </a:lnTo>
                <a:lnTo>
                  <a:pt x="138112" y="1238250"/>
                </a:lnTo>
                <a:lnTo>
                  <a:pt x="200025" y="1262063"/>
                </a:lnTo>
                <a:lnTo>
                  <a:pt x="328612" y="1228725"/>
                </a:lnTo>
                <a:lnTo>
                  <a:pt x="376237" y="1171575"/>
                </a:lnTo>
                <a:lnTo>
                  <a:pt x="461962" y="1095375"/>
                </a:lnTo>
                <a:lnTo>
                  <a:pt x="504825" y="1047750"/>
                </a:lnTo>
                <a:lnTo>
                  <a:pt x="523875" y="995363"/>
                </a:lnTo>
                <a:lnTo>
                  <a:pt x="581025" y="947738"/>
                </a:lnTo>
                <a:lnTo>
                  <a:pt x="785812" y="900113"/>
                </a:lnTo>
                <a:lnTo>
                  <a:pt x="785812" y="733425"/>
                </a:lnTo>
                <a:lnTo>
                  <a:pt x="785812" y="733425"/>
                </a:lnTo>
                <a:lnTo>
                  <a:pt x="709612" y="690563"/>
                </a:lnTo>
                <a:lnTo>
                  <a:pt x="671512" y="647700"/>
                </a:lnTo>
                <a:lnTo>
                  <a:pt x="633412" y="647700"/>
                </a:lnTo>
                <a:lnTo>
                  <a:pt x="638175" y="685800"/>
                </a:lnTo>
                <a:lnTo>
                  <a:pt x="633412" y="714375"/>
                </a:lnTo>
                <a:lnTo>
                  <a:pt x="604837" y="723900"/>
                </a:lnTo>
                <a:lnTo>
                  <a:pt x="542925" y="704850"/>
                </a:lnTo>
                <a:lnTo>
                  <a:pt x="542925" y="704850"/>
                </a:lnTo>
                <a:lnTo>
                  <a:pt x="500062" y="647700"/>
                </a:lnTo>
                <a:lnTo>
                  <a:pt x="485775" y="581025"/>
                </a:lnTo>
                <a:lnTo>
                  <a:pt x="542925" y="547688"/>
                </a:lnTo>
                <a:lnTo>
                  <a:pt x="590550" y="528638"/>
                </a:lnTo>
                <a:lnTo>
                  <a:pt x="623887" y="414338"/>
                </a:lnTo>
                <a:lnTo>
                  <a:pt x="657225" y="414338"/>
                </a:lnTo>
                <a:lnTo>
                  <a:pt x="676275" y="409575"/>
                </a:lnTo>
                <a:lnTo>
                  <a:pt x="642937" y="309563"/>
                </a:lnTo>
                <a:lnTo>
                  <a:pt x="604837" y="285750"/>
                </a:lnTo>
                <a:lnTo>
                  <a:pt x="590550" y="266700"/>
                </a:lnTo>
                <a:lnTo>
                  <a:pt x="619125" y="228600"/>
                </a:lnTo>
                <a:lnTo>
                  <a:pt x="676275" y="214313"/>
                </a:lnTo>
                <a:lnTo>
                  <a:pt x="871537" y="109538"/>
                </a:lnTo>
                <a:lnTo>
                  <a:pt x="881062" y="80963"/>
                </a:lnTo>
                <a:lnTo>
                  <a:pt x="871537" y="57150"/>
                </a:lnTo>
                <a:lnTo>
                  <a:pt x="909637" y="66675"/>
                </a:lnTo>
                <a:lnTo>
                  <a:pt x="976312" y="23813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1" name="Полилиния 160"/>
          <p:cNvSpPr/>
          <p:nvPr/>
        </p:nvSpPr>
        <p:spPr>
          <a:xfrm>
            <a:off x="5466644" y="3470020"/>
            <a:ext cx="865603" cy="643616"/>
          </a:xfrm>
          <a:custGeom>
            <a:avLst/>
            <a:gdLst>
              <a:gd name="connsiteX0" fmla="*/ 33337 w 1423987"/>
              <a:gd name="connsiteY0" fmla="*/ 666750 h 1066800"/>
              <a:gd name="connsiteX1" fmla="*/ 23812 w 1423987"/>
              <a:gd name="connsiteY1" fmla="*/ 595312 h 1066800"/>
              <a:gd name="connsiteX2" fmla="*/ 0 w 1423987"/>
              <a:gd name="connsiteY2" fmla="*/ 538162 h 1066800"/>
              <a:gd name="connsiteX3" fmla="*/ 38100 w 1423987"/>
              <a:gd name="connsiteY3" fmla="*/ 476250 h 1066800"/>
              <a:gd name="connsiteX4" fmla="*/ 85725 w 1423987"/>
              <a:gd name="connsiteY4" fmla="*/ 476250 h 1066800"/>
              <a:gd name="connsiteX5" fmla="*/ 209550 w 1423987"/>
              <a:gd name="connsiteY5" fmla="*/ 442912 h 1066800"/>
              <a:gd name="connsiteX6" fmla="*/ 347662 w 1423987"/>
              <a:gd name="connsiteY6" fmla="*/ 442912 h 1066800"/>
              <a:gd name="connsiteX7" fmla="*/ 438150 w 1423987"/>
              <a:gd name="connsiteY7" fmla="*/ 419100 h 1066800"/>
              <a:gd name="connsiteX8" fmla="*/ 461962 w 1423987"/>
              <a:gd name="connsiteY8" fmla="*/ 376237 h 1066800"/>
              <a:gd name="connsiteX9" fmla="*/ 557212 w 1423987"/>
              <a:gd name="connsiteY9" fmla="*/ 404812 h 1066800"/>
              <a:gd name="connsiteX10" fmla="*/ 614362 w 1423987"/>
              <a:gd name="connsiteY10" fmla="*/ 414337 h 1066800"/>
              <a:gd name="connsiteX11" fmla="*/ 633412 w 1423987"/>
              <a:gd name="connsiteY11" fmla="*/ 390525 h 1066800"/>
              <a:gd name="connsiteX12" fmla="*/ 685800 w 1423987"/>
              <a:gd name="connsiteY12" fmla="*/ 347662 h 1066800"/>
              <a:gd name="connsiteX13" fmla="*/ 695325 w 1423987"/>
              <a:gd name="connsiteY13" fmla="*/ 304800 h 1066800"/>
              <a:gd name="connsiteX14" fmla="*/ 733425 w 1423987"/>
              <a:gd name="connsiteY14" fmla="*/ 290512 h 1066800"/>
              <a:gd name="connsiteX15" fmla="*/ 771525 w 1423987"/>
              <a:gd name="connsiteY15" fmla="*/ 309562 h 1066800"/>
              <a:gd name="connsiteX16" fmla="*/ 800100 w 1423987"/>
              <a:gd name="connsiteY16" fmla="*/ 266700 h 1066800"/>
              <a:gd name="connsiteX17" fmla="*/ 785812 w 1423987"/>
              <a:gd name="connsiteY17" fmla="*/ 242887 h 1066800"/>
              <a:gd name="connsiteX18" fmla="*/ 757237 w 1423987"/>
              <a:gd name="connsiteY18" fmla="*/ 185737 h 1066800"/>
              <a:gd name="connsiteX19" fmla="*/ 723900 w 1423987"/>
              <a:gd name="connsiteY19" fmla="*/ 90487 h 1066800"/>
              <a:gd name="connsiteX20" fmla="*/ 747712 w 1423987"/>
              <a:gd name="connsiteY20" fmla="*/ 47625 h 1066800"/>
              <a:gd name="connsiteX21" fmla="*/ 747712 w 1423987"/>
              <a:gd name="connsiteY21" fmla="*/ 47625 h 1066800"/>
              <a:gd name="connsiteX22" fmla="*/ 900112 w 1423987"/>
              <a:gd name="connsiteY22" fmla="*/ 0 h 1066800"/>
              <a:gd name="connsiteX23" fmla="*/ 938212 w 1423987"/>
              <a:gd name="connsiteY23" fmla="*/ 19050 h 1066800"/>
              <a:gd name="connsiteX24" fmla="*/ 947737 w 1423987"/>
              <a:gd name="connsiteY24" fmla="*/ 42862 h 1066800"/>
              <a:gd name="connsiteX25" fmla="*/ 1066800 w 1423987"/>
              <a:gd name="connsiteY25" fmla="*/ 66675 h 1066800"/>
              <a:gd name="connsiteX26" fmla="*/ 1081087 w 1423987"/>
              <a:gd name="connsiteY26" fmla="*/ 109537 h 1066800"/>
              <a:gd name="connsiteX27" fmla="*/ 1076325 w 1423987"/>
              <a:gd name="connsiteY27" fmla="*/ 166687 h 1066800"/>
              <a:gd name="connsiteX28" fmla="*/ 1057275 w 1423987"/>
              <a:gd name="connsiteY28" fmla="*/ 180975 h 1066800"/>
              <a:gd name="connsiteX29" fmla="*/ 1057275 w 1423987"/>
              <a:gd name="connsiteY29" fmla="*/ 219075 h 1066800"/>
              <a:gd name="connsiteX30" fmla="*/ 1119187 w 1423987"/>
              <a:gd name="connsiteY30" fmla="*/ 204787 h 1066800"/>
              <a:gd name="connsiteX31" fmla="*/ 1143000 w 1423987"/>
              <a:gd name="connsiteY31" fmla="*/ 261937 h 1066800"/>
              <a:gd name="connsiteX32" fmla="*/ 1214437 w 1423987"/>
              <a:gd name="connsiteY32" fmla="*/ 271462 h 1066800"/>
              <a:gd name="connsiteX33" fmla="*/ 1195387 w 1423987"/>
              <a:gd name="connsiteY33" fmla="*/ 304800 h 1066800"/>
              <a:gd name="connsiteX34" fmla="*/ 1262062 w 1423987"/>
              <a:gd name="connsiteY34" fmla="*/ 428625 h 1066800"/>
              <a:gd name="connsiteX35" fmla="*/ 1333500 w 1423987"/>
              <a:gd name="connsiteY35" fmla="*/ 428625 h 1066800"/>
              <a:gd name="connsiteX36" fmla="*/ 1423987 w 1423987"/>
              <a:gd name="connsiteY36" fmla="*/ 428625 h 1066800"/>
              <a:gd name="connsiteX37" fmla="*/ 1366837 w 1423987"/>
              <a:gd name="connsiteY37" fmla="*/ 476250 h 1066800"/>
              <a:gd name="connsiteX38" fmla="*/ 1362075 w 1423987"/>
              <a:gd name="connsiteY38" fmla="*/ 509587 h 1066800"/>
              <a:gd name="connsiteX39" fmla="*/ 1381125 w 1423987"/>
              <a:gd name="connsiteY39" fmla="*/ 552450 h 1066800"/>
              <a:gd name="connsiteX40" fmla="*/ 1352550 w 1423987"/>
              <a:gd name="connsiteY40" fmla="*/ 709612 h 1066800"/>
              <a:gd name="connsiteX41" fmla="*/ 1338262 w 1423987"/>
              <a:gd name="connsiteY41" fmla="*/ 771525 h 1066800"/>
              <a:gd name="connsiteX42" fmla="*/ 1333500 w 1423987"/>
              <a:gd name="connsiteY42" fmla="*/ 857250 h 1066800"/>
              <a:gd name="connsiteX43" fmla="*/ 1257300 w 1423987"/>
              <a:gd name="connsiteY43" fmla="*/ 833437 h 1066800"/>
              <a:gd name="connsiteX44" fmla="*/ 1185862 w 1423987"/>
              <a:gd name="connsiteY44" fmla="*/ 828675 h 1066800"/>
              <a:gd name="connsiteX45" fmla="*/ 1147762 w 1423987"/>
              <a:gd name="connsiteY45" fmla="*/ 866775 h 1066800"/>
              <a:gd name="connsiteX46" fmla="*/ 1066800 w 1423987"/>
              <a:gd name="connsiteY46" fmla="*/ 862012 h 1066800"/>
              <a:gd name="connsiteX47" fmla="*/ 1076325 w 1423987"/>
              <a:gd name="connsiteY47" fmla="*/ 904875 h 1066800"/>
              <a:gd name="connsiteX48" fmla="*/ 1042987 w 1423987"/>
              <a:gd name="connsiteY48" fmla="*/ 938212 h 1066800"/>
              <a:gd name="connsiteX49" fmla="*/ 962025 w 1423987"/>
              <a:gd name="connsiteY49" fmla="*/ 990600 h 1066800"/>
              <a:gd name="connsiteX50" fmla="*/ 895350 w 1423987"/>
              <a:gd name="connsiteY50" fmla="*/ 1028700 h 1066800"/>
              <a:gd name="connsiteX51" fmla="*/ 823912 w 1423987"/>
              <a:gd name="connsiteY51" fmla="*/ 1028700 h 1066800"/>
              <a:gd name="connsiteX52" fmla="*/ 809625 w 1423987"/>
              <a:gd name="connsiteY52" fmla="*/ 1066800 h 1066800"/>
              <a:gd name="connsiteX53" fmla="*/ 728662 w 1423987"/>
              <a:gd name="connsiteY53" fmla="*/ 1014412 h 1066800"/>
              <a:gd name="connsiteX54" fmla="*/ 728662 w 1423987"/>
              <a:gd name="connsiteY54" fmla="*/ 1014412 h 1066800"/>
              <a:gd name="connsiteX55" fmla="*/ 719137 w 1423987"/>
              <a:gd name="connsiteY55" fmla="*/ 919162 h 1066800"/>
              <a:gd name="connsiteX56" fmla="*/ 676275 w 1423987"/>
              <a:gd name="connsiteY56" fmla="*/ 900112 h 1066800"/>
              <a:gd name="connsiteX57" fmla="*/ 619125 w 1423987"/>
              <a:gd name="connsiteY57" fmla="*/ 938212 h 1066800"/>
              <a:gd name="connsiteX58" fmla="*/ 547687 w 1423987"/>
              <a:gd name="connsiteY58" fmla="*/ 942975 h 1066800"/>
              <a:gd name="connsiteX59" fmla="*/ 476250 w 1423987"/>
              <a:gd name="connsiteY59" fmla="*/ 928687 h 1066800"/>
              <a:gd name="connsiteX60" fmla="*/ 409575 w 1423987"/>
              <a:gd name="connsiteY60" fmla="*/ 900112 h 1066800"/>
              <a:gd name="connsiteX61" fmla="*/ 376237 w 1423987"/>
              <a:gd name="connsiteY61" fmla="*/ 876300 h 1066800"/>
              <a:gd name="connsiteX62" fmla="*/ 304800 w 1423987"/>
              <a:gd name="connsiteY62" fmla="*/ 866775 h 1066800"/>
              <a:gd name="connsiteX63" fmla="*/ 233362 w 1423987"/>
              <a:gd name="connsiteY63" fmla="*/ 823912 h 1066800"/>
              <a:gd name="connsiteX64" fmla="*/ 214312 w 1423987"/>
              <a:gd name="connsiteY64" fmla="*/ 757237 h 1066800"/>
              <a:gd name="connsiteX65" fmla="*/ 214312 w 1423987"/>
              <a:gd name="connsiteY65" fmla="*/ 700087 h 1066800"/>
              <a:gd name="connsiteX66" fmla="*/ 176212 w 1423987"/>
              <a:gd name="connsiteY66" fmla="*/ 642937 h 1066800"/>
              <a:gd name="connsiteX67" fmla="*/ 138112 w 1423987"/>
              <a:gd name="connsiteY67" fmla="*/ 666750 h 1066800"/>
              <a:gd name="connsiteX68" fmla="*/ 166687 w 1423987"/>
              <a:gd name="connsiteY68" fmla="*/ 733425 h 1066800"/>
              <a:gd name="connsiteX69" fmla="*/ 180975 w 1423987"/>
              <a:gd name="connsiteY69" fmla="*/ 771525 h 1066800"/>
              <a:gd name="connsiteX70" fmla="*/ 171450 w 1423987"/>
              <a:gd name="connsiteY70" fmla="*/ 857250 h 1066800"/>
              <a:gd name="connsiteX71" fmla="*/ 109537 w 1423987"/>
              <a:gd name="connsiteY71" fmla="*/ 762000 h 1066800"/>
              <a:gd name="connsiteX72" fmla="*/ 95250 w 1423987"/>
              <a:gd name="connsiteY72" fmla="*/ 719137 h 1066800"/>
              <a:gd name="connsiteX73" fmla="*/ 33337 w 1423987"/>
              <a:gd name="connsiteY73" fmla="*/ 666750 h 1066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</a:cxnLst>
            <a:rect l="l" t="t" r="r" b="b"/>
            <a:pathLst>
              <a:path w="1423987" h="1066800">
                <a:moveTo>
                  <a:pt x="33337" y="666750"/>
                </a:moveTo>
                <a:lnTo>
                  <a:pt x="23812" y="595312"/>
                </a:lnTo>
                <a:lnTo>
                  <a:pt x="0" y="538162"/>
                </a:lnTo>
                <a:lnTo>
                  <a:pt x="38100" y="476250"/>
                </a:lnTo>
                <a:lnTo>
                  <a:pt x="85725" y="476250"/>
                </a:lnTo>
                <a:lnTo>
                  <a:pt x="209550" y="442912"/>
                </a:lnTo>
                <a:lnTo>
                  <a:pt x="347662" y="442912"/>
                </a:lnTo>
                <a:lnTo>
                  <a:pt x="438150" y="419100"/>
                </a:lnTo>
                <a:lnTo>
                  <a:pt x="461962" y="376237"/>
                </a:lnTo>
                <a:lnTo>
                  <a:pt x="557212" y="404812"/>
                </a:lnTo>
                <a:lnTo>
                  <a:pt x="614362" y="414337"/>
                </a:lnTo>
                <a:lnTo>
                  <a:pt x="633412" y="390525"/>
                </a:lnTo>
                <a:lnTo>
                  <a:pt x="685800" y="347662"/>
                </a:lnTo>
                <a:lnTo>
                  <a:pt x="695325" y="304800"/>
                </a:lnTo>
                <a:lnTo>
                  <a:pt x="733425" y="290512"/>
                </a:lnTo>
                <a:lnTo>
                  <a:pt x="771525" y="309562"/>
                </a:lnTo>
                <a:lnTo>
                  <a:pt x="800100" y="266700"/>
                </a:lnTo>
                <a:lnTo>
                  <a:pt x="785812" y="242887"/>
                </a:lnTo>
                <a:lnTo>
                  <a:pt x="757237" y="185737"/>
                </a:lnTo>
                <a:lnTo>
                  <a:pt x="723900" y="90487"/>
                </a:lnTo>
                <a:lnTo>
                  <a:pt x="747712" y="47625"/>
                </a:lnTo>
                <a:lnTo>
                  <a:pt x="747712" y="47625"/>
                </a:lnTo>
                <a:lnTo>
                  <a:pt x="900112" y="0"/>
                </a:lnTo>
                <a:lnTo>
                  <a:pt x="938212" y="19050"/>
                </a:lnTo>
                <a:lnTo>
                  <a:pt x="947737" y="42862"/>
                </a:lnTo>
                <a:lnTo>
                  <a:pt x="1066800" y="66675"/>
                </a:lnTo>
                <a:lnTo>
                  <a:pt x="1081087" y="109537"/>
                </a:lnTo>
                <a:lnTo>
                  <a:pt x="1076325" y="166687"/>
                </a:lnTo>
                <a:lnTo>
                  <a:pt x="1057275" y="180975"/>
                </a:lnTo>
                <a:lnTo>
                  <a:pt x="1057275" y="219075"/>
                </a:lnTo>
                <a:lnTo>
                  <a:pt x="1119187" y="204787"/>
                </a:lnTo>
                <a:lnTo>
                  <a:pt x="1143000" y="261937"/>
                </a:lnTo>
                <a:lnTo>
                  <a:pt x="1214437" y="271462"/>
                </a:lnTo>
                <a:lnTo>
                  <a:pt x="1195387" y="304800"/>
                </a:lnTo>
                <a:lnTo>
                  <a:pt x="1262062" y="428625"/>
                </a:lnTo>
                <a:lnTo>
                  <a:pt x="1333500" y="428625"/>
                </a:lnTo>
                <a:lnTo>
                  <a:pt x="1423987" y="428625"/>
                </a:lnTo>
                <a:lnTo>
                  <a:pt x="1366837" y="476250"/>
                </a:lnTo>
                <a:lnTo>
                  <a:pt x="1362075" y="509587"/>
                </a:lnTo>
                <a:lnTo>
                  <a:pt x="1381125" y="552450"/>
                </a:lnTo>
                <a:lnTo>
                  <a:pt x="1352550" y="709612"/>
                </a:lnTo>
                <a:lnTo>
                  <a:pt x="1338262" y="771525"/>
                </a:lnTo>
                <a:lnTo>
                  <a:pt x="1333500" y="857250"/>
                </a:lnTo>
                <a:lnTo>
                  <a:pt x="1257300" y="833437"/>
                </a:lnTo>
                <a:lnTo>
                  <a:pt x="1185862" y="828675"/>
                </a:lnTo>
                <a:lnTo>
                  <a:pt x="1147762" y="866775"/>
                </a:lnTo>
                <a:lnTo>
                  <a:pt x="1066800" y="862012"/>
                </a:lnTo>
                <a:lnTo>
                  <a:pt x="1076325" y="904875"/>
                </a:lnTo>
                <a:lnTo>
                  <a:pt x="1042987" y="938212"/>
                </a:lnTo>
                <a:lnTo>
                  <a:pt x="962025" y="990600"/>
                </a:lnTo>
                <a:lnTo>
                  <a:pt x="895350" y="1028700"/>
                </a:lnTo>
                <a:lnTo>
                  <a:pt x="823912" y="1028700"/>
                </a:lnTo>
                <a:lnTo>
                  <a:pt x="809625" y="1066800"/>
                </a:lnTo>
                <a:lnTo>
                  <a:pt x="728662" y="1014412"/>
                </a:lnTo>
                <a:lnTo>
                  <a:pt x="728662" y="1014412"/>
                </a:lnTo>
                <a:lnTo>
                  <a:pt x="719137" y="919162"/>
                </a:lnTo>
                <a:lnTo>
                  <a:pt x="676275" y="900112"/>
                </a:lnTo>
                <a:lnTo>
                  <a:pt x="619125" y="938212"/>
                </a:lnTo>
                <a:lnTo>
                  <a:pt x="547687" y="942975"/>
                </a:lnTo>
                <a:lnTo>
                  <a:pt x="476250" y="928687"/>
                </a:lnTo>
                <a:lnTo>
                  <a:pt x="409575" y="900112"/>
                </a:lnTo>
                <a:lnTo>
                  <a:pt x="376237" y="876300"/>
                </a:lnTo>
                <a:lnTo>
                  <a:pt x="304800" y="866775"/>
                </a:lnTo>
                <a:lnTo>
                  <a:pt x="233362" y="823912"/>
                </a:lnTo>
                <a:lnTo>
                  <a:pt x="214312" y="757237"/>
                </a:lnTo>
                <a:lnTo>
                  <a:pt x="214312" y="700087"/>
                </a:lnTo>
                <a:lnTo>
                  <a:pt x="176212" y="642937"/>
                </a:lnTo>
                <a:lnTo>
                  <a:pt x="138112" y="666750"/>
                </a:lnTo>
                <a:lnTo>
                  <a:pt x="166687" y="733425"/>
                </a:lnTo>
                <a:lnTo>
                  <a:pt x="180975" y="771525"/>
                </a:lnTo>
                <a:lnTo>
                  <a:pt x="171450" y="857250"/>
                </a:lnTo>
                <a:lnTo>
                  <a:pt x="109537" y="762000"/>
                </a:lnTo>
                <a:lnTo>
                  <a:pt x="95250" y="719137"/>
                </a:lnTo>
                <a:lnTo>
                  <a:pt x="33337" y="66675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2" name="Полилиния 161"/>
          <p:cNvSpPr/>
          <p:nvPr/>
        </p:nvSpPr>
        <p:spPr>
          <a:xfrm>
            <a:off x="5223254" y="3878631"/>
            <a:ext cx="852906" cy="848981"/>
          </a:xfrm>
          <a:custGeom>
            <a:avLst/>
            <a:gdLst>
              <a:gd name="connsiteX0" fmla="*/ 203200 w 1403350"/>
              <a:gd name="connsiteY0" fmla="*/ 412750 h 1409700"/>
              <a:gd name="connsiteX1" fmla="*/ 292100 w 1403350"/>
              <a:gd name="connsiteY1" fmla="*/ 406400 h 1409700"/>
              <a:gd name="connsiteX2" fmla="*/ 342900 w 1403350"/>
              <a:gd name="connsiteY2" fmla="*/ 381000 h 1409700"/>
              <a:gd name="connsiteX3" fmla="*/ 419100 w 1403350"/>
              <a:gd name="connsiteY3" fmla="*/ 381000 h 1409700"/>
              <a:gd name="connsiteX4" fmla="*/ 444500 w 1403350"/>
              <a:gd name="connsiteY4" fmla="*/ 368300 h 1409700"/>
              <a:gd name="connsiteX5" fmla="*/ 527050 w 1403350"/>
              <a:gd name="connsiteY5" fmla="*/ 425450 h 1409700"/>
              <a:gd name="connsiteX6" fmla="*/ 558800 w 1403350"/>
              <a:gd name="connsiteY6" fmla="*/ 425450 h 1409700"/>
              <a:gd name="connsiteX7" fmla="*/ 558800 w 1403350"/>
              <a:gd name="connsiteY7" fmla="*/ 355600 h 1409700"/>
              <a:gd name="connsiteX8" fmla="*/ 539750 w 1403350"/>
              <a:gd name="connsiteY8" fmla="*/ 279400 h 1409700"/>
              <a:gd name="connsiteX9" fmla="*/ 584200 w 1403350"/>
              <a:gd name="connsiteY9" fmla="*/ 241300 h 1409700"/>
              <a:gd name="connsiteX10" fmla="*/ 552450 w 1403350"/>
              <a:gd name="connsiteY10" fmla="*/ 177800 h 1409700"/>
              <a:gd name="connsiteX11" fmla="*/ 584200 w 1403350"/>
              <a:gd name="connsiteY11" fmla="*/ 133350 h 1409700"/>
              <a:gd name="connsiteX12" fmla="*/ 558800 w 1403350"/>
              <a:gd name="connsiteY12" fmla="*/ 57150 h 1409700"/>
              <a:gd name="connsiteX13" fmla="*/ 558800 w 1403350"/>
              <a:gd name="connsiteY13" fmla="*/ 0 h 1409700"/>
              <a:gd name="connsiteX14" fmla="*/ 558800 w 1403350"/>
              <a:gd name="connsiteY14" fmla="*/ 0 h 1409700"/>
              <a:gd name="connsiteX15" fmla="*/ 558800 w 1403350"/>
              <a:gd name="connsiteY15" fmla="*/ 0 h 1409700"/>
              <a:gd name="connsiteX16" fmla="*/ 615950 w 1403350"/>
              <a:gd name="connsiteY16" fmla="*/ 82550 h 1409700"/>
              <a:gd name="connsiteX17" fmla="*/ 647700 w 1403350"/>
              <a:gd name="connsiteY17" fmla="*/ 146050 h 1409700"/>
              <a:gd name="connsiteX18" fmla="*/ 679450 w 1403350"/>
              <a:gd name="connsiteY18" fmla="*/ 190500 h 1409700"/>
              <a:gd name="connsiteX19" fmla="*/ 730250 w 1403350"/>
              <a:gd name="connsiteY19" fmla="*/ 190500 h 1409700"/>
              <a:gd name="connsiteX20" fmla="*/ 806450 w 1403350"/>
              <a:gd name="connsiteY20" fmla="*/ 222250 h 1409700"/>
              <a:gd name="connsiteX21" fmla="*/ 882650 w 1403350"/>
              <a:gd name="connsiteY21" fmla="*/ 247650 h 1409700"/>
              <a:gd name="connsiteX22" fmla="*/ 958850 w 1403350"/>
              <a:gd name="connsiteY22" fmla="*/ 273050 h 1409700"/>
              <a:gd name="connsiteX23" fmla="*/ 1016000 w 1403350"/>
              <a:gd name="connsiteY23" fmla="*/ 279400 h 1409700"/>
              <a:gd name="connsiteX24" fmla="*/ 1066800 w 1403350"/>
              <a:gd name="connsiteY24" fmla="*/ 222250 h 1409700"/>
              <a:gd name="connsiteX25" fmla="*/ 1130300 w 1403350"/>
              <a:gd name="connsiteY25" fmla="*/ 234950 h 1409700"/>
              <a:gd name="connsiteX26" fmla="*/ 1143000 w 1403350"/>
              <a:gd name="connsiteY26" fmla="*/ 317500 h 1409700"/>
              <a:gd name="connsiteX27" fmla="*/ 1212850 w 1403350"/>
              <a:gd name="connsiteY27" fmla="*/ 374650 h 1409700"/>
              <a:gd name="connsiteX28" fmla="*/ 1244600 w 1403350"/>
              <a:gd name="connsiteY28" fmla="*/ 457200 h 1409700"/>
              <a:gd name="connsiteX29" fmla="*/ 1276350 w 1403350"/>
              <a:gd name="connsiteY29" fmla="*/ 469900 h 1409700"/>
              <a:gd name="connsiteX30" fmla="*/ 1289050 w 1403350"/>
              <a:gd name="connsiteY30" fmla="*/ 539750 h 1409700"/>
              <a:gd name="connsiteX31" fmla="*/ 1289050 w 1403350"/>
              <a:gd name="connsiteY31" fmla="*/ 539750 h 1409700"/>
              <a:gd name="connsiteX32" fmla="*/ 1238250 w 1403350"/>
              <a:gd name="connsiteY32" fmla="*/ 565150 h 1409700"/>
              <a:gd name="connsiteX33" fmla="*/ 1212850 w 1403350"/>
              <a:gd name="connsiteY33" fmla="*/ 666750 h 1409700"/>
              <a:gd name="connsiteX34" fmla="*/ 1123950 w 1403350"/>
              <a:gd name="connsiteY34" fmla="*/ 711200 h 1409700"/>
              <a:gd name="connsiteX35" fmla="*/ 1111250 w 1403350"/>
              <a:gd name="connsiteY35" fmla="*/ 755650 h 1409700"/>
              <a:gd name="connsiteX36" fmla="*/ 1149350 w 1403350"/>
              <a:gd name="connsiteY36" fmla="*/ 863600 h 1409700"/>
              <a:gd name="connsiteX37" fmla="*/ 1219200 w 1403350"/>
              <a:gd name="connsiteY37" fmla="*/ 857250 h 1409700"/>
              <a:gd name="connsiteX38" fmla="*/ 1238250 w 1403350"/>
              <a:gd name="connsiteY38" fmla="*/ 787400 h 1409700"/>
              <a:gd name="connsiteX39" fmla="*/ 1289050 w 1403350"/>
              <a:gd name="connsiteY39" fmla="*/ 793750 h 1409700"/>
              <a:gd name="connsiteX40" fmla="*/ 1397000 w 1403350"/>
              <a:gd name="connsiteY40" fmla="*/ 876300 h 1409700"/>
              <a:gd name="connsiteX41" fmla="*/ 1403350 w 1403350"/>
              <a:gd name="connsiteY41" fmla="*/ 1047750 h 1409700"/>
              <a:gd name="connsiteX42" fmla="*/ 1358900 w 1403350"/>
              <a:gd name="connsiteY42" fmla="*/ 1047750 h 1409700"/>
              <a:gd name="connsiteX43" fmla="*/ 1149350 w 1403350"/>
              <a:gd name="connsiteY43" fmla="*/ 1098550 h 1409700"/>
              <a:gd name="connsiteX44" fmla="*/ 1104900 w 1403350"/>
              <a:gd name="connsiteY44" fmla="*/ 1212850 h 1409700"/>
              <a:gd name="connsiteX45" fmla="*/ 933450 w 1403350"/>
              <a:gd name="connsiteY45" fmla="*/ 1384300 h 1409700"/>
              <a:gd name="connsiteX46" fmla="*/ 850900 w 1403350"/>
              <a:gd name="connsiteY46" fmla="*/ 1397000 h 1409700"/>
              <a:gd name="connsiteX47" fmla="*/ 762000 w 1403350"/>
              <a:gd name="connsiteY47" fmla="*/ 1409700 h 1409700"/>
              <a:gd name="connsiteX48" fmla="*/ 660400 w 1403350"/>
              <a:gd name="connsiteY48" fmla="*/ 1409700 h 1409700"/>
              <a:gd name="connsiteX49" fmla="*/ 609600 w 1403350"/>
              <a:gd name="connsiteY49" fmla="*/ 1390650 h 1409700"/>
              <a:gd name="connsiteX50" fmla="*/ 577850 w 1403350"/>
              <a:gd name="connsiteY50" fmla="*/ 1320800 h 1409700"/>
              <a:gd name="connsiteX51" fmla="*/ 539750 w 1403350"/>
              <a:gd name="connsiteY51" fmla="*/ 1320800 h 1409700"/>
              <a:gd name="connsiteX52" fmla="*/ 527050 w 1403350"/>
              <a:gd name="connsiteY52" fmla="*/ 1352550 h 1409700"/>
              <a:gd name="connsiteX53" fmla="*/ 495300 w 1403350"/>
              <a:gd name="connsiteY53" fmla="*/ 1282700 h 1409700"/>
              <a:gd name="connsiteX54" fmla="*/ 546100 w 1403350"/>
              <a:gd name="connsiteY54" fmla="*/ 1238250 h 1409700"/>
              <a:gd name="connsiteX55" fmla="*/ 539750 w 1403350"/>
              <a:gd name="connsiteY55" fmla="*/ 1193800 h 1409700"/>
              <a:gd name="connsiteX56" fmla="*/ 444500 w 1403350"/>
              <a:gd name="connsiteY56" fmla="*/ 1168400 h 1409700"/>
              <a:gd name="connsiteX57" fmla="*/ 342900 w 1403350"/>
              <a:gd name="connsiteY57" fmla="*/ 1168400 h 1409700"/>
              <a:gd name="connsiteX58" fmla="*/ 228600 w 1403350"/>
              <a:gd name="connsiteY58" fmla="*/ 1130300 h 1409700"/>
              <a:gd name="connsiteX59" fmla="*/ 120650 w 1403350"/>
              <a:gd name="connsiteY59" fmla="*/ 1111250 h 1409700"/>
              <a:gd name="connsiteX60" fmla="*/ 63500 w 1403350"/>
              <a:gd name="connsiteY60" fmla="*/ 1111250 h 1409700"/>
              <a:gd name="connsiteX61" fmla="*/ 19050 w 1403350"/>
              <a:gd name="connsiteY61" fmla="*/ 1003300 h 1409700"/>
              <a:gd name="connsiteX62" fmla="*/ 57150 w 1403350"/>
              <a:gd name="connsiteY62" fmla="*/ 946150 h 1409700"/>
              <a:gd name="connsiteX63" fmla="*/ 57150 w 1403350"/>
              <a:gd name="connsiteY63" fmla="*/ 882650 h 1409700"/>
              <a:gd name="connsiteX64" fmla="*/ 0 w 1403350"/>
              <a:gd name="connsiteY64" fmla="*/ 844550 h 1409700"/>
              <a:gd name="connsiteX65" fmla="*/ 57150 w 1403350"/>
              <a:gd name="connsiteY65" fmla="*/ 781050 h 1409700"/>
              <a:gd name="connsiteX66" fmla="*/ 107950 w 1403350"/>
              <a:gd name="connsiteY66" fmla="*/ 755650 h 1409700"/>
              <a:gd name="connsiteX67" fmla="*/ 184150 w 1403350"/>
              <a:gd name="connsiteY67" fmla="*/ 806450 h 1409700"/>
              <a:gd name="connsiteX68" fmla="*/ 266700 w 1403350"/>
              <a:gd name="connsiteY68" fmla="*/ 781050 h 1409700"/>
              <a:gd name="connsiteX69" fmla="*/ 342900 w 1403350"/>
              <a:gd name="connsiteY69" fmla="*/ 774700 h 1409700"/>
              <a:gd name="connsiteX70" fmla="*/ 406400 w 1403350"/>
              <a:gd name="connsiteY70" fmla="*/ 768350 h 1409700"/>
              <a:gd name="connsiteX71" fmla="*/ 450850 w 1403350"/>
              <a:gd name="connsiteY71" fmla="*/ 685800 h 1409700"/>
              <a:gd name="connsiteX72" fmla="*/ 450850 w 1403350"/>
              <a:gd name="connsiteY72" fmla="*/ 596900 h 1409700"/>
              <a:gd name="connsiteX73" fmla="*/ 438150 w 1403350"/>
              <a:gd name="connsiteY73" fmla="*/ 546100 h 1409700"/>
              <a:gd name="connsiteX74" fmla="*/ 304800 w 1403350"/>
              <a:gd name="connsiteY74" fmla="*/ 495300 h 1409700"/>
              <a:gd name="connsiteX75" fmla="*/ 260350 w 1403350"/>
              <a:gd name="connsiteY75" fmla="*/ 584200 h 1409700"/>
              <a:gd name="connsiteX76" fmla="*/ 260350 w 1403350"/>
              <a:gd name="connsiteY76" fmla="*/ 584200 h 1409700"/>
              <a:gd name="connsiteX77" fmla="*/ 203200 w 1403350"/>
              <a:gd name="connsiteY77" fmla="*/ 412750 h 1409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</a:cxnLst>
            <a:rect l="l" t="t" r="r" b="b"/>
            <a:pathLst>
              <a:path w="1403350" h="1409700">
                <a:moveTo>
                  <a:pt x="203200" y="412750"/>
                </a:moveTo>
                <a:lnTo>
                  <a:pt x="292100" y="406400"/>
                </a:lnTo>
                <a:lnTo>
                  <a:pt x="342900" y="381000"/>
                </a:lnTo>
                <a:lnTo>
                  <a:pt x="419100" y="381000"/>
                </a:lnTo>
                <a:lnTo>
                  <a:pt x="444500" y="368300"/>
                </a:lnTo>
                <a:lnTo>
                  <a:pt x="527050" y="425450"/>
                </a:lnTo>
                <a:lnTo>
                  <a:pt x="558800" y="425450"/>
                </a:lnTo>
                <a:lnTo>
                  <a:pt x="558800" y="355600"/>
                </a:lnTo>
                <a:lnTo>
                  <a:pt x="539750" y="279400"/>
                </a:lnTo>
                <a:lnTo>
                  <a:pt x="584200" y="241300"/>
                </a:lnTo>
                <a:lnTo>
                  <a:pt x="552450" y="177800"/>
                </a:lnTo>
                <a:lnTo>
                  <a:pt x="584200" y="133350"/>
                </a:lnTo>
                <a:lnTo>
                  <a:pt x="558800" y="57150"/>
                </a:lnTo>
                <a:lnTo>
                  <a:pt x="558800" y="0"/>
                </a:lnTo>
                <a:lnTo>
                  <a:pt x="558800" y="0"/>
                </a:lnTo>
                <a:lnTo>
                  <a:pt x="558800" y="0"/>
                </a:lnTo>
                <a:lnTo>
                  <a:pt x="615950" y="82550"/>
                </a:lnTo>
                <a:lnTo>
                  <a:pt x="647700" y="146050"/>
                </a:lnTo>
                <a:lnTo>
                  <a:pt x="679450" y="190500"/>
                </a:lnTo>
                <a:lnTo>
                  <a:pt x="730250" y="190500"/>
                </a:lnTo>
                <a:lnTo>
                  <a:pt x="806450" y="222250"/>
                </a:lnTo>
                <a:lnTo>
                  <a:pt x="882650" y="247650"/>
                </a:lnTo>
                <a:lnTo>
                  <a:pt x="958850" y="273050"/>
                </a:lnTo>
                <a:lnTo>
                  <a:pt x="1016000" y="279400"/>
                </a:lnTo>
                <a:lnTo>
                  <a:pt x="1066800" y="222250"/>
                </a:lnTo>
                <a:lnTo>
                  <a:pt x="1130300" y="234950"/>
                </a:lnTo>
                <a:lnTo>
                  <a:pt x="1143000" y="317500"/>
                </a:lnTo>
                <a:lnTo>
                  <a:pt x="1212850" y="374650"/>
                </a:lnTo>
                <a:lnTo>
                  <a:pt x="1244600" y="457200"/>
                </a:lnTo>
                <a:lnTo>
                  <a:pt x="1276350" y="469900"/>
                </a:lnTo>
                <a:lnTo>
                  <a:pt x="1289050" y="539750"/>
                </a:lnTo>
                <a:lnTo>
                  <a:pt x="1289050" y="539750"/>
                </a:lnTo>
                <a:lnTo>
                  <a:pt x="1238250" y="565150"/>
                </a:lnTo>
                <a:lnTo>
                  <a:pt x="1212850" y="666750"/>
                </a:lnTo>
                <a:lnTo>
                  <a:pt x="1123950" y="711200"/>
                </a:lnTo>
                <a:lnTo>
                  <a:pt x="1111250" y="755650"/>
                </a:lnTo>
                <a:lnTo>
                  <a:pt x="1149350" y="863600"/>
                </a:lnTo>
                <a:lnTo>
                  <a:pt x="1219200" y="857250"/>
                </a:lnTo>
                <a:lnTo>
                  <a:pt x="1238250" y="787400"/>
                </a:lnTo>
                <a:lnTo>
                  <a:pt x="1289050" y="793750"/>
                </a:lnTo>
                <a:lnTo>
                  <a:pt x="1397000" y="876300"/>
                </a:lnTo>
                <a:lnTo>
                  <a:pt x="1403350" y="1047750"/>
                </a:lnTo>
                <a:lnTo>
                  <a:pt x="1358900" y="1047750"/>
                </a:lnTo>
                <a:lnTo>
                  <a:pt x="1149350" y="1098550"/>
                </a:lnTo>
                <a:lnTo>
                  <a:pt x="1104900" y="1212850"/>
                </a:lnTo>
                <a:lnTo>
                  <a:pt x="933450" y="1384300"/>
                </a:lnTo>
                <a:lnTo>
                  <a:pt x="850900" y="1397000"/>
                </a:lnTo>
                <a:lnTo>
                  <a:pt x="762000" y="1409700"/>
                </a:lnTo>
                <a:lnTo>
                  <a:pt x="660400" y="1409700"/>
                </a:lnTo>
                <a:lnTo>
                  <a:pt x="609600" y="1390650"/>
                </a:lnTo>
                <a:lnTo>
                  <a:pt x="577850" y="1320800"/>
                </a:lnTo>
                <a:lnTo>
                  <a:pt x="539750" y="1320800"/>
                </a:lnTo>
                <a:lnTo>
                  <a:pt x="527050" y="1352550"/>
                </a:lnTo>
                <a:lnTo>
                  <a:pt x="495300" y="1282700"/>
                </a:lnTo>
                <a:lnTo>
                  <a:pt x="546100" y="1238250"/>
                </a:lnTo>
                <a:lnTo>
                  <a:pt x="539750" y="1193800"/>
                </a:lnTo>
                <a:lnTo>
                  <a:pt x="444500" y="1168400"/>
                </a:lnTo>
                <a:lnTo>
                  <a:pt x="342900" y="1168400"/>
                </a:lnTo>
                <a:lnTo>
                  <a:pt x="228600" y="1130300"/>
                </a:lnTo>
                <a:lnTo>
                  <a:pt x="120650" y="1111250"/>
                </a:lnTo>
                <a:lnTo>
                  <a:pt x="63500" y="1111250"/>
                </a:lnTo>
                <a:lnTo>
                  <a:pt x="19050" y="1003300"/>
                </a:lnTo>
                <a:lnTo>
                  <a:pt x="57150" y="946150"/>
                </a:lnTo>
                <a:lnTo>
                  <a:pt x="57150" y="882650"/>
                </a:lnTo>
                <a:lnTo>
                  <a:pt x="0" y="844550"/>
                </a:lnTo>
                <a:lnTo>
                  <a:pt x="57150" y="781050"/>
                </a:lnTo>
                <a:lnTo>
                  <a:pt x="107950" y="755650"/>
                </a:lnTo>
                <a:lnTo>
                  <a:pt x="184150" y="806450"/>
                </a:lnTo>
                <a:lnTo>
                  <a:pt x="266700" y="781050"/>
                </a:lnTo>
                <a:lnTo>
                  <a:pt x="342900" y="774700"/>
                </a:lnTo>
                <a:lnTo>
                  <a:pt x="406400" y="768350"/>
                </a:lnTo>
                <a:lnTo>
                  <a:pt x="450850" y="685800"/>
                </a:lnTo>
                <a:lnTo>
                  <a:pt x="450850" y="596900"/>
                </a:lnTo>
                <a:lnTo>
                  <a:pt x="438150" y="546100"/>
                </a:lnTo>
                <a:lnTo>
                  <a:pt x="304800" y="495300"/>
                </a:lnTo>
                <a:lnTo>
                  <a:pt x="260350" y="584200"/>
                </a:lnTo>
                <a:lnTo>
                  <a:pt x="260350" y="584200"/>
                </a:lnTo>
                <a:lnTo>
                  <a:pt x="203200" y="41275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3" name="Полилиния 162"/>
          <p:cNvSpPr/>
          <p:nvPr/>
        </p:nvSpPr>
        <p:spPr>
          <a:xfrm>
            <a:off x="4708971" y="4448147"/>
            <a:ext cx="852905" cy="685959"/>
          </a:xfrm>
          <a:custGeom>
            <a:avLst/>
            <a:gdLst>
              <a:gd name="connsiteX0" fmla="*/ 927100 w 1403350"/>
              <a:gd name="connsiteY0" fmla="*/ 165100 h 1136650"/>
              <a:gd name="connsiteX1" fmla="*/ 1003300 w 1403350"/>
              <a:gd name="connsiteY1" fmla="*/ 158750 h 1136650"/>
              <a:gd name="connsiteX2" fmla="*/ 1054100 w 1403350"/>
              <a:gd name="connsiteY2" fmla="*/ 177800 h 1136650"/>
              <a:gd name="connsiteX3" fmla="*/ 1162050 w 1403350"/>
              <a:gd name="connsiteY3" fmla="*/ 222250 h 1136650"/>
              <a:gd name="connsiteX4" fmla="*/ 1193800 w 1403350"/>
              <a:gd name="connsiteY4" fmla="*/ 241300 h 1136650"/>
              <a:gd name="connsiteX5" fmla="*/ 1257300 w 1403350"/>
              <a:gd name="connsiteY5" fmla="*/ 215900 h 1136650"/>
              <a:gd name="connsiteX6" fmla="*/ 1384300 w 1403350"/>
              <a:gd name="connsiteY6" fmla="*/ 234950 h 1136650"/>
              <a:gd name="connsiteX7" fmla="*/ 1397000 w 1403350"/>
              <a:gd name="connsiteY7" fmla="*/ 298450 h 1136650"/>
              <a:gd name="connsiteX8" fmla="*/ 1327150 w 1403350"/>
              <a:gd name="connsiteY8" fmla="*/ 330200 h 1136650"/>
              <a:gd name="connsiteX9" fmla="*/ 1397000 w 1403350"/>
              <a:gd name="connsiteY9" fmla="*/ 393700 h 1136650"/>
              <a:gd name="connsiteX10" fmla="*/ 1403350 w 1403350"/>
              <a:gd name="connsiteY10" fmla="*/ 463550 h 1136650"/>
              <a:gd name="connsiteX11" fmla="*/ 1384300 w 1403350"/>
              <a:gd name="connsiteY11" fmla="*/ 527050 h 1136650"/>
              <a:gd name="connsiteX12" fmla="*/ 1384300 w 1403350"/>
              <a:gd name="connsiteY12" fmla="*/ 527050 h 1136650"/>
              <a:gd name="connsiteX13" fmla="*/ 1308100 w 1403350"/>
              <a:gd name="connsiteY13" fmla="*/ 482600 h 1136650"/>
              <a:gd name="connsiteX14" fmla="*/ 1238250 w 1403350"/>
              <a:gd name="connsiteY14" fmla="*/ 508000 h 1136650"/>
              <a:gd name="connsiteX15" fmla="*/ 1162050 w 1403350"/>
              <a:gd name="connsiteY15" fmla="*/ 476250 h 1136650"/>
              <a:gd name="connsiteX16" fmla="*/ 1092200 w 1403350"/>
              <a:gd name="connsiteY16" fmla="*/ 514350 h 1136650"/>
              <a:gd name="connsiteX17" fmla="*/ 1066800 w 1403350"/>
              <a:gd name="connsiteY17" fmla="*/ 552450 h 1136650"/>
              <a:gd name="connsiteX18" fmla="*/ 1092200 w 1403350"/>
              <a:gd name="connsiteY18" fmla="*/ 622300 h 1136650"/>
              <a:gd name="connsiteX19" fmla="*/ 1092200 w 1403350"/>
              <a:gd name="connsiteY19" fmla="*/ 673100 h 1136650"/>
              <a:gd name="connsiteX20" fmla="*/ 1009650 w 1403350"/>
              <a:gd name="connsiteY20" fmla="*/ 698500 h 1136650"/>
              <a:gd name="connsiteX21" fmla="*/ 958850 w 1403350"/>
              <a:gd name="connsiteY21" fmla="*/ 692150 h 1136650"/>
              <a:gd name="connsiteX22" fmla="*/ 920750 w 1403350"/>
              <a:gd name="connsiteY22" fmla="*/ 647700 h 1136650"/>
              <a:gd name="connsiteX23" fmla="*/ 952500 w 1403350"/>
              <a:gd name="connsiteY23" fmla="*/ 603250 h 1136650"/>
              <a:gd name="connsiteX24" fmla="*/ 952500 w 1403350"/>
              <a:gd name="connsiteY24" fmla="*/ 552450 h 1136650"/>
              <a:gd name="connsiteX25" fmla="*/ 933450 w 1403350"/>
              <a:gd name="connsiteY25" fmla="*/ 469900 h 1136650"/>
              <a:gd name="connsiteX26" fmla="*/ 876300 w 1403350"/>
              <a:gd name="connsiteY26" fmla="*/ 444500 h 1136650"/>
              <a:gd name="connsiteX27" fmla="*/ 768350 w 1403350"/>
              <a:gd name="connsiteY27" fmla="*/ 438150 h 1136650"/>
              <a:gd name="connsiteX28" fmla="*/ 742950 w 1403350"/>
              <a:gd name="connsiteY28" fmla="*/ 438150 h 1136650"/>
              <a:gd name="connsiteX29" fmla="*/ 723900 w 1403350"/>
              <a:gd name="connsiteY29" fmla="*/ 527050 h 1136650"/>
              <a:gd name="connsiteX30" fmla="*/ 723900 w 1403350"/>
              <a:gd name="connsiteY30" fmla="*/ 590550 h 1136650"/>
              <a:gd name="connsiteX31" fmla="*/ 723900 w 1403350"/>
              <a:gd name="connsiteY31" fmla="*/ 654050 h 1136650"/>
              <a:gd name="connsiteX32" fmla="*/ 596900 w 1403350"/>
              <a:gd name="connsiteY32" fmla="*/ 787400 h 1136650"/>
              <a:gd name="connsiteX33" fmla="*/ 603250 w 1403350"/>
              <a:gd name="connsiteY33" fmla="*/ 844550 h 1136650"/>
              <a:gd name="connsiteX34" fmla="*/ 590550 w 1403350"/>
              <a:gd name="connsiteY34" fmla="*/ 933450 h 1136650"/>
              <a:gd name="connsiteX35" fmla="*/ 508000 w 1403350"/>
              <a:gd name="connsiteY35" fmla="*/ 1003300 h 1136650"/>
              <a:gd name="connsiteX36" fmla="*/ 412750 w 1403350"/>
              <a:gd name="connsiteY36" fmla="*/ 1003300 h 1136650"/>
              <a:gd name="connsiteX37" fmla="*/ 336550 w 1403350"/>
              <a:gd name="connsiteY37" fmla="*/ 946150 h 1136650"/>
              <a:gd name="connsiteX38" fmla="*/ 304800 w 1403350"/>
              <a:gd name="connsiteY38" fmla="*/ 939800 h 1136650"/>
              <a:gd name="connsiteX39" fmla="*/ 260350 w 1403350"/>
              <a:gd name="connsiteY39" fmla="*/ 965200 h 1136650"/>
              <a:gd name="connsiteX40" fmla="*/ 260350 w 1403350"/>
              <a:gd name="connsiteY40" fmla="*/ 1035050 h 1136650"/>
              <a:gd name="connsiteX41" fmla="*/ 254000 w 1403350"/>
              <a:gd name="connsiteY41" fmla="*/ 1092200 h 1136650"/>
              <a:gd name="connsiteX42" fmla="*/ 215900 w 1403350"/>
              <a:gd name="connsiteY42" fmla="*/ 1136650 h 1136650"/>
              <a:gd name="connsiteX43" fmla="*/ 158750 w 1403350"/>
              <a:gd name="connsiteY43" fmla="*/ 1003300 h 1136650"/>
              <a:gd name="connsiteX44" fmla="*/ 120650 w 1403350"/>
              <a:gd name="connsiteY44" fmla="*/ 857250 h 1136650"/>
              <a:gd name="connsiteX45" fmla="*/ 127000 w 1403350"/>
              <a:gd name="connsiteY45" fmla="*/ 749300 h 1136650"/>
              <a:gd name="connsiteX46" fmla="*/ 215900 w 1403350"/>
              <a:gd name="connsiteY46" fmla="*/ 704850 h 1136650"/>
              <a:gd name="connsiteX47" fmla="*/ 184150 w 1403350"/>
              <a:gd name="connsiteY47" fmla="*/ 666750 h 1136650"/>
              <a:gd name="connsiteX48" fmla="*/ 158750 w 1403350"/>
              <a:gd name="connsiteY48" fmla="*/ 641350 h 1136650"/>
              <a:gd name="connsiteX49" fmla="*/ 177800 w 1403350"/>
              <a:gd name="connsiteY49" fmla="*/ 565150 h 1136650"/>
              <a:gd name="connsiteX50" fmla="*/ 158750 w 1403350"/>
              <a:gd name="connsiteY50" fmla="*/ 539750 h 1136650"/>
              <a:gd name="connsiteX51" fmla="*/ 120650 w 1403350"/>
              <a:gd name="connsiteY51" fmla="*/ 571500 h 1136650"/>
              <a:gd name="connsiteX52" fmla="*/ 63500 w 1403350"/>
              <a:gd name="connsiteY52" fmla="*/ 603250 h 1136650"/>
              <a:gd name="connsiteX53" fmla="*/ 19050 w 1403350"/>
              <a:gd name="connsiteY53" fmla="*/ 635000 h 1136650"/>
              <a:gd name="connsiteX54" fmla="*/ 0 w 1403350"/>
              <a:gd name="connsiteY54" fmla="*/ 577850 h 1136650"/>
              <a:gd name="connsiteX55" fmla="*/ 12700 w 1403350"/>
              <a:gd name="connsiteY55" fmla="*/ 527050 h 1136650"/>
              <a:gd name="connsiteX56" fmla="*/ 38100 w 1403350"/>
              <a:gd name="connsiteY56" fmla="*/ 476250 h 1136650"/>
              <a:gd name="connsiteX57" fmla="*/ 133350 w 1403350"/>
              <a:gd name="connsiteY57" fmla="*/ 431800 h 1136650"/>
              <a:gd name="connsiteX58" fmla="*/ 209550 w 1403350"/>
              <a:gd name="connsiteY58" fmla="*/ 387350 h 1136650"/>
              <a:gd name="connsiteX59" fmla="*/ 234950 w 1403350"/>
              <a:gd name="connsiteY59" fmla="*/ 368300 h 1136650"/>
              <a:gd name="connsiteX60" fmla="*/ 177800 w 1403350"/>
              <a:gd name="connsiteY60" fmla="*/ 355600 h 1136650"/>
              <a:gd name="connsiteX61" fmla="*/ 158750 w 1403350"/>
              <a:gd name="connsiteY61" fmla="*/ 323850 h 1136650"/>
              <a:gd name="connsiteX62" fmla="*/ 158750 w 1403350"/>
              <a:gd name="connsiteY62" fmla="*/ 228600 h 1136650"/>
              <a:gd name="connsiteX63" fmla="*/ 171450 w 1403350"/>
              <a:gd name="connsiteY63" fmla="*/ 190500 h 1136650"/>
              <a:gd name="connsiteX64" fmla="*/ 215900 w 1403350"/>
              <a:gd name="connsiteY64" fmla="*/ 133350 h 1136650"/>
              <a:gd name="connsiteX65" fmla="*/ 215900 w 1403350"/>
              <a:gd name="connsiteY65" fmla="*/ 133350 h 1136650"/>
              <a:gd name="connsiteX66" fmla="*/ 215900 w 1403350"/>
              <a:gd name="connsiteY66" fmla="*/ 57150 h 1136650"/>
              <a:gd name="connsiteX67" fmla="*/ 215900 w 1403350"/>
              <a:gd name="connsiteY67" fmla="*/ 12700 h 1136650"/>
              <a:gd name="connsiteX68" fmla="*/ 273050 w 1403350"/>
              <a:gd name="connsiteY68" fmla="*/ 0 h 1136650"/>
              <a:gd name="connsiteX69" fmla="*/ 279400 w 1403350"/>
              <a:gd name="connsiteY69" fmla="*/ 88900 h 1136650"/>
              <a:gd name="connsiteX70" fmla="*/ 342900 w 1403350"/>
              <a:gd name="connsiteY70" fmla="*/ 120650 h 1136650"/>
              <a:gd name="connsiteX71" fmla="*/ 419100 w 1403350"/>
              <a:gd name="connsiteY71" fmla="*/ 152400 h 1136650"/>
              <a:gd name="connsiteX72" fmla="*/ 514350 w 1403350"/>
              <a:gd name="connsiteY72" fmla="*/ 171450 h 1136650"/>
              <a:gd name="connsiteX73" fmla="*/ 577850 w 1403350"/>
              <a:gd name="connsiteY73" fmla="*/ 171450 h 1136650"/>
              <a:gd name="connsiteX74" fmla="*/ 628650 w 1403350"/>
              <a:gd name="connsiteY74" fmla="*/ 120650 h 1136650"/>
              <a:gd name="connsiteX75" fmla="*/ 666750 w 1403350"/>
              <a:gd name="connsiteY75" fmla="*/ 120650 h 1136650"/>
              <a:gd name="connsiteX76" fmla="*/ 723900 w 1403350"/>
              <a:gd name="connsiteY76" fmla="*/ 133350 h 1136650"/>
              <a:gd name="connsiteX77" fmla="*/ 749300 w 1403350"/>
              <a:gd name="connsiteY77" fmla="*/ 133350 h 1136650"/>
              <a:gd name="connsiteX78" fmla="*/ 736600 w 1403350"/>
              <a:gd name="connsiteY78" fmla="*/ 38100 h 1136650"/>
              <a:gd name="connsiteX79" fmla="*/ 768350 w 1403350"/>
              <a:gd name="connsiteY79" fmla="*/ 19050 h 1136650"/>
              <a:gd name="connsiteX80" fmla="*/ 831850 w 1403350"/>
              <a:gd name="connsiteY80" fmla="*/ 88900 h 1136650"/>
              <a:gd name="connsiteX81" fmla="*/ 857250 w 1403350"/>
              <a:gd name="connsiteY81" fmla="*/ 152400 h 1136650"/>
              <a:gd name="connsiteX82" fmla="*/ 882650 w 1403350"/>
              <a:gd name="connsiteY82" fmla="*/ 222250 h 1136650"/>
              <a:gd name="connsiteX83" fmla="*/ 927100 w 1403350"/>
              <a:gd name="connsiteY83" fmla="*/ 247650 h 1136650"/>
              <a:gd name="connsiteX84" fmla="*/ 927100 w 1403350"/>
              <a:gd name="connsiteY84" fmla="*/ 247650 h 1136650"/>
              <a:gd name="connsiteX85" fmla="*/ 927100 w 1403350"/>
              <a:gd name="connsiteY85" fmla="*/ 165100 h 11366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</a:cxnLst>
            <a:rect l="l" t="t" r="r" b="b"/>
            <a:pathLst>
              <a:path w="1403350" h="1136650">
                <a:moveTo>
                  <a:pt x="927100" y="165100"/>
                </a:moveTo>
                <a:lnTo>
                  <a:pt x="1003300" y="158750"/>
                </a:lnTo>
                <a:lnTo>
                  <a:pt x="1054100" y="177800"/>
                </a:lnTo>
                <a:lnTo>
                  <a:pt x="1162050" y="222250"/>
                </a:lnTo>
                <a:lnTo>
                  <a:pt x="1193800" y="241300"/>
                </a:lnTo>
                <a:lnTo>
                  <a:pt x="1257300" y="215900"/>
                </a:lnTo>
                <a:lnTo>
                  <a:pt x="1384300" y="234950"/>
                </a:lnTo>
                <a:lnTo>
                  <a:pt x="1397000" y="298450"/>
                </a:lnTo>
                <a:lnTo>
                  <a:pt x="1327150" y="330200"/>
                </a:lnTo>
                <a:lnTo>
                  <a:pt x="1397000" y="393700"/>
                </a:lnTo>
                <a:lnTo>
                  <a:pt x="1403350" y="463550"/>
                </a:lnTo>
                <a:lnTo>
                  <a:pt x="1384300" y="527050"/>
                </a:lnTo>
                <a:lnTo>
                  <a:pt x="1384300" y="527050"/>
                </a:lnTo>
                <a:lnTo>
                  <a:pt x="1308100" y="482600"/>
                </a:lnTo>
                <a:lnTo>
                  <a:pt x="1238250" y="508000"/>
                </a:lnTo>
                <a:lnTo>
                  <a:pt x="1162050" y="476250"/>
                </a:lnTo>
                <a:lnTo>
                  <a:pt x="1092200" y="514350"/>
                </a:lnTo>
                <a:lnTo>
                  <a:pt x="1066800" y="552450"/>
                </a:lnTo>
                <a:lnTo>
                  <a:pt x="1092200" y="622300"/>
                </a:lnTo>
                <a:lnTo>
                  <a:pt x="1092200" y="673100"/>
                </a:lnTo>
                <a:lnTo>
                  <a:pt x="1009650" y="698500"/>
                </a:lnTo>
                <a:lnTo>
                  <a:pt x="958850" y="692150"/>
                </a:lnTo>
                <a:lnTo>
                  <a:pt x="920750" y="647700"/>
                </a:lnTo>
                <a:lnTo>
                  <a:pt x="952500" y="603250"/>
                </a:lnTo>
                <a:lnTo>
                  <a:pt x="952500" y="552450"/>
                </a:lnTo>
                <a:lnTo>
                  <a:pt x="933450" y="469900"/>
                </a:lnTo>
                <a:lnTo>
                  <a:pt x="876300" y="444500"/>
                </a:lnTo>
                <a:lnTo>
                  <a:pt x="768350" y="438150"/>
                </a:lnTo>
                <a:lnTo>
                  <a:pt x="742950" y="438150"/>
                </a:lnTo>
                <a:lnTo>
                  <a:pt x="723900" y="527050"/>
                </a:lnTo>
                <a:lnTo>
                  <a:pt x="723900" y="590550"/>
                </a:lnTo>
                <a:lnTo>
                  <a:pt x="723900" y="654050"/>
                </a:lnTo>
                <a:lnTo>
                  <a:pt x="596900" y="787400"/>
                </a:lnTo>
                <a:lnTo>
                  <a:pt x="603250" y="844550"/>
                </a:lnTo>
                <a:lnTo>
                  <a:pt x="590550" y="933450"/>
                </a:lnTo>
                <a:lnTo>
                  <a:pt x="508000" y="1003300"/>
                </a:lnTo>
                <a:lnTo>
                  <a:pt x="412750" y="1003300"/>
                </a:lnTo>
                <a:lnTo>
                  <a:pt x="336550" y="946150"/>
                </a:lnTo>
                <a:lnTo>
                  <a:pt x="304800" y="939800"/>
                </a:lnTo>
                <a:lnTo>
                  <a:pt x="260350" y="965200"/>
                </a:lnTo>
                <a:lnTo>
                  <a:pt x="260350" y="1035050"/>
                </a:lnTo>
                <a:lnTo>
                  <a:pt x="254000" y="1092200"/>
                </a:lnTo>
                <a:lnTo>
                  <a:pt x="215900" y="1136650"/>
                </a:lnTo>
                <a:lnTo>
                  <a:pt x="158750" y="1003300"/>
                </a:lnTo>
                <a:lnTo>
                  <a:pt x="120650" y="857250"/>
                </a:lnTo>
                <a:lnTo>
                  <a:pt x="127000" y="749300"/>
                </a:lnTo>
                <a:lnTo>
                  <a:pt x="215900" y="704850"/>
                </a:lnTo>
                <a:lnTo>
                  <a:pt x="184150" y="666750"/>
                </a:lnTo>
                <a:lnTo>
                  <a:pt x="158750" y="641350"/>
                </a:lnTo>
                <a:lnTo>
                  <a:pt x="177800" y="565150"/>
                </a:lnTo>
                <a:lnTo>
                  <a:pt x="158750" y="539750"/>
                </a:lnTo>
                <a:lnTo>
                  <a:pt x="120650" y="571500"/>
                </a:lnTo>
                <a:lnTo>
                  <a:pt x="63500" y="603250"/>
                </a:lnTo>
                <a:lnTo>
                  <a:pt x="19050" y="635000"/>
                </a:lnTo>
                <a:lnTo>
                  <a:pt x="0" y="577850"/>
                </a:lnTo>
                <a:lnTo>
                  <a:pt x="12700" y="527050"/>
                </a:lnTo>
                <a:lnTo>
                  <a:pt x="38100" y="476250"/>
                </a:lnTo>
                <a:lnTo>
                  <a:pt x="133350" y="431800"/>
                </a:lnTo>
                <a:lnTo>
                  <a:pt x="209550" y="387350"/>
                </a:lnTo>
                <a:lnTo>
                  <a:pt x="234950" y="368300"/>
                </a:lnTo>
                <a:lnTo>
                  <a:pt x="177800" y="355600"/>
                </a:lnTo>
                <a:lnTo>
                  <a:pt x="158750" y="323850"/>
                </a:lnTo>
                <a:lnTo>
                  <a:pt x="158750" y="228600"/>
                </a:lnTo>
                <a:lnTo>
                  <a:pt x="171450" y="190500"/>
                </a:lnTo>
                <a:lnTo>
                  <a:pt x="215900" y="133350"/>
                </a:lnTo>
                <a:lnTo>
                  <a:pt x="215900" y="133350"/>
                </a:lnTo>
                <a:lnTo>
                  <a:pt x="215900" y="57150"/>
                </a:lnTo>
                <a:lnTo>
                  <a:pt x="215900" y="12700"/>
                </a:lnTo>
                <a:lnTo>
                  <a:pt x="273050" y="0"/>
                </a:lnTo>
                <a:lnTo>
                  <a:pt x="279400" y="88900"/>
                </a:lnTo>
                <a:lnTo>
                  <a:pt x="342900" y="120650"/>
                </a:lnTo>
                <a:lnTo>
                  <a:pt x="419100" y="152400"/>
                </a:lnTo>
                <a:lnTo>
                  <a:pt x="514350" y="171450"/>
                </a:lnTo>
                <a:lnTo>
                  <a:pt x="577850" y="171450"/>
                </a:lnTo>
                <a:lnTo>
                  <a:pt x="628650" y="120650"/>
                </a:lnTo>
                <a:lnTo>
                  <a:pt x="666750" y="120650"/>
                </a:lnTo>
                <a:lnTo>
                  <a:pt x="723900" y="133350"/>
                </a:lnTo>
                <a:lnTo>
                  <a:pt x="749300" y="133350"/>
                </a:lnTo>
                <a:lnTo>
                  <a:pt x="736600" y="38100"/>
                </a:lnTo>
                <a:lnTo>
                  <a:pt x="768350" y="19050"/>
                </a:lnTo>
                <a:lnTo>
                  <a:pt x="831850" y="88900"/>
                </a:lnTo>
                <a:lnTo>
                  <a:pt x="857250" y="152400"/>
                </a:lnTo>
                <a:lnTo>
                  <a:pt x="882650" y="222250"/>
                </a:lnTo>
                <a:lnTo>
                  <a:pt x="927100" y="247650"/>
                </a:lnTo>
                <a:lnTo>
                  <a:pt x="927100" y="247650"/>
                </a:lnTo>
                <a:lnTo>
                  <a:pt x="927100" y="16510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4" name="Полилиния 163"/>
          <p:cNvSpPr/>
          <p:nvPr/>
        </p:nvSpPr>
        <p:spPr>
          <a:xfrm>
            <a:off x="6345603" y="3786437"/>
            <a:ext cx="999246" cy="1248160"/>
          </a:xfrm>
          <a:custGeom>
            <a:avLst/>
            <a:gdLst>
              <a:gd name="connsiteX0" fmla="*/ 25400 w 1644650"/>
              <a:gd name="connsiteY0" fmla="*/ 730250 h 2070100"/>
              <a:gd name="connsiteX1" fmla="*/ 12700 w 1644650"/>
              <a:gd name="connsiteY1" fmla="*/ 641350 h 2070100"/>
              <a:gd name="connsiteX2" fmla="*/ 146050 w 1644650"/>
              <a:gd name="connsiteY2" fmla="*/ 584200 h 2070100"/>
              <a:gd name="connsiteX3" fmla="*/ 190500 w 1644650"/>
              <a:gd name="connsiteY3" fmla="*/ 558800 h 2070100"/>
              <a:gd name="connsiteX4" fmla="*/ 298450 w 1644650"/>
              <a:gd name="connsiteY4" fmla="*/ 558800 h 2070100"/>
              <a:gd name="connsiteX5" fmla="*/ 292100 w 1644650"/>
              <a:gd name="connsiteY5" fmla="*/ 501650 h 2070100"/>
              <a:gd name="connsiteX6" fmla="*/ 292100 w 1644650"/>
              <a:gd name="connsiteY6" fmla="*/ 501650 h 2070100"/>
              <a:gd name="connsiteX7" fmla="*/ 387350 w 1644650"/>
              <a:gd name="connsiteY7" fmla="*/ 539750 h 2070100"/>
              <a:gd name="connsiteX8" fmla="*/ 488950 w 1644650"/>
              <a:gd name="connsiteY8" fmla="*/ 508000 h 2070100"/>
              <a:gd name="connsiteX9" fmla="*/ 527050 w 1644650"/>
              <a:gd name="connsiteY9" fmla="*/ 482600 h 2070100"/>
              <a:gd name="connsiteX10" fmla="*/ 533400 w 1644650"/>
              <a:gd name="connsiteY10" fmla="*/ 412750 h 2070100"/>
              <a:gd name="connsiteX11" fmla="*/ 590550 w 1644650"/>
              <a:gd name="connsiteY11" fmla="*/ 400050 h 2070100"/>
              <a:gd name="connsiteX12" fmla="*/ 692150 w 1644650"/>
              <a:gd name="connsiteY12" fmla="*/ 368300 h 2070100"/>
              <a:gd name="connsiteX13" fmla="*/ 762000 w 1644650"/>
              <a:gd name="connsiteY13" fmla="*/ 355600 h 2070100"/>
              <a:gd name="connsiteX14" fmla="*/ 723900 w 1644650"/>
              <a:gd name="connsiteY14" fmla="*/ 330200 h 2070100"/>
              <a:gd name="connsiteX15" fmla="*/ 781050 w 1644650"/>
              <a:gd name="connsiteY15" fmla="*/ 311150 h 2070100"/>
              <a:gd name="connsiteX16" fmla="*/ 844550 w 1644650"/>
              <a:gd name="connsiteY16" fmla="*/ 304800 h 2070100"/>
              <a:gd name="connsiteX17" fmla="*/ 920750 w 1644650"/>
              <a:gd name="connsiteY17" fmla="*/ 292100 h 2070100"/>
              <a:gd name="connsiteX18" fmla="*/ 895350 w 1644650"/>
              <a:gd name="connsiteY18" fmla="*/ 234950 h 2070100"/>
              <a:gd name="connsiteX19" fmla="*/ 876300 w 1644650"/>
              <a:gd name="connsiteY19" fmla="*/ 196850 h 2070100"/>
              <a:gd name="connsiteX20" fmla="*/ 876300 w 1644650"/>
              <a:gd name="connsiteY20" fmla="*/ 177800 h 2070100"/>
              <a:gd name="connsiteX21" fmla="*/ 901700 w 1644650"/>
              <a:gd name="connsiteY21" fmla="*/ 165100 h 2070100"/>
              <a:gd name="connsiteX22" fmla="*/ 901700 w 1644650"/>
              <a:gd name="connsiteY22" fmla="*/ 95250 h 2070100"/>
              <a:gd name="connsiteX23" fmla="*/ 901700 w 1644650"/>
              <a:gd name="connsiteY23" fmla="*/ 95250 h 2070100"/>
              <a:gd name="connsiteX24" fmla="*/ 958850 w 1644650"/>
              <a:gd name="connsiteY24" fmla="*/ 31750 h 2070100"/>
              <a:gd name="connsiteX25" fmla="*/ 977900 w 1644650"/>
              <a:gd name="connsiteY25" fmla="*/ 0 h 2070100"/>
              <a:gd name="connsiteX26" fmla="*/ 977900 w 1644650"/>
              <a:gd name="connsiteY26" fmla="*/ 0 h 2070100"/>
              <a:gd name="connsiteX27" fmla="*/ 1041400 w 1644650"/>
              <a:gd name="connsiteY27" fmla="*/ 95250 h 2070100"/>
              <a:gd name="connsiteX28" fmla="*/ 1066800 w 1644650"/>
              <a:gd name="connsiteY28" fmla="*/ 114300 h 2070100"/>
              <a:gd name="connsiteX29" fmla="*/ 1130300 w 1644650"/>
              <a:gd name="connsiteY29" fmla="*/ 107950 h 2070100"/>
              <a:gd name="connsiteX30" fmla="*/ 1231900 w 1644650"/>
              <a:gd name="connsiteY30" fmla="*/ 57150 h 2070100"/>
              <a:gd name="connsiteX31" fmla="*/ 1301750 w 1644650"/>
              <a:gd name="connsiteY31" fmla="*/ 69850 h 2070100"/>
              <a:gd name="connsiteX32" fmla="*/ 1327150 w 1644650"/>
              <a:gd name="connsiteY32" fmla="*/ 101600 h 2070100"/>
              <a:gd name="connsiteX33" fmla="*/ 1346200 w 1644650"/>
              <a:gd name="connsiteY33" fmla="*/ 165100 h 2070100"/>
              <a:gd name="connsiteX34" fmla="*/ 1403350 w 1644650"/>
              <a:gd name="connsiteY34" fmla="*/ 215900 h 2070100"/>
              <a:gd name="connsiteX35" fmla="*/ 1428750 w 1644650"/>
              <a:gd name="connsiteY35" fmla="*/ 298450 h 2070100"/>
              <a:gd name="connsiteX36" fmla="*/ 1473200 w 1644650"/>
              <a:gd name="connsiteY36" fmla="*/ 336550 h 2070100"/>
              <a:gd name="connsiteX37" fmla="*/ 1498600 w 1644650"/>
              <a:gd name="connsiteY37" fmla="*/ 438150 h 2070100"/>
              <a:gd name="connsiteX38" fmla="*/ 1492250 w 1644650"/>
              <a:gd name="connsiteY38" fmla="*/ 501650 h 2070100"/>
              <a:gd name="connsiteX39" fmla="*/ 1460500 w 1644650"/>
              <a:gd name="connsiteY39" fmla="*/ 533400 h 2070100"/>
              <a:gd name="connsiteX40" fmla="*/ 1485900 w 1644650"/>
              <a:gd name="connsiteY40" fmla="*/ 590550 h 2070100"/>
              <a:gd name="connsiteX41" fmla="*/ 1485900 w 1644650"/>
              <a:gd name="connsiteY41" fmla="*/ 590550 h 2070100"/>
              <a:gd name="connsiteX42" fmla="*/ 1562100 w 1644650"/>
              <a:gd name="connsiteY42" fmla="*/ 558800 h 2070100"/>
              <a:gd name="connsiteX43" fmla="*/ 1606550 w 1644650"/>
              <a:gd name="connsiteY43" fmla="*/ 577850 h 2070100"/>
              <a:gd name="connsiteX44" fmla="*/ 1638300 w 1644650"/>
              <a:gd name="connsiteY44" fmla="*/ 571500 h 2070100"/>
              <a:gd name="connsiteX45" fmla="*/ 1644650 w 1644650"/>
              <a:gd name="connsiteY45" fmla="*/ 622300 h 2070100"/>
              <a:gd name="connsiteX46" fmla="*/ 1562100 w 1644650"/>
              <a:gd name="connsiteY46" fmla="*/ 622300 h 2070100"/>
              <a:gd name="connsiteX47" fmla="*/ 1524000 w 1644650"/>
              <a:gd name="connsiteY47" fmla="*/ 660400 h 2070100"/>
              <a:gd name="connsiteX48" fmla="*/ 1549400 w 1644650"/>
              <a:gd name="connsiteY48" fmla="*/ 685800 h 2070100"/>
              <a:gd name="connsiteX49" fmla="*/ 1479550 w 1644650"/>
              <a:gd name="connsiteY49" fmla="*/ 781050 h 2070100"/>
              <a:gd name="connsiteX50" fmla="*/ 1447800 w 1644650"/>
              <a:gd name="connsiteY50" fmla="*/ 793750 h 2070100"/>
              <a:gd name="connsiteX51" fmla="*/ 1428750 w 1644650"/>
              <a:gd name="connsiteY51" fmla="*/ 831850 h 2070100"/>
              <a:gd name="connsiteX52" fmla="*/ 1308100 w 1644650"/>
              <a:gd name="connsiteY52" fmla="*/ 908050 h 2070100"/>
              <a:gd name="connsiteX53" fmla="*/ 1244600 w 1644650"/>
              <a:gd name="connsiteY53" fmla="*/ 908050 h 2070100"/>
              <a:gd name="connsiteX54" fmla="*/ 1206500 w 1644650"/>
              <a:gd name="connsiteY54" fmla="*/ 946150 h 2070100"/>
              <a:gd name="connsiteX55" fmla="*/ 1200150 w 1644650"/>
              <a:gd name="connsiteY55" fmla="*/ 977900 h 2070100"/>
              <a:gd name="connsiteX56" fmla="*/ 1263650 w 1644650"/>
              <a:gd name="connsiteY56" fmla="*/ 1016000 h 2070100"/>
              <a:gd name="connsiteX57" fmla="*/ 1289050 w 1644650"/>
              <a:gd name="connsiteY57" fmla="*/ 1054100 h 2070100"/>
              <a:gd name="connsiteX58" fmla="*/ 1289050 w 1644650"/>
              <a:gd name="connsiteY58" fmla="*/ 1104900 h 2070100"/>
              <a:gd name="connsiteX59" fmla="*/ 1250950 w 1644650"/>
              <a:gd name="connsiteY59" fmla="*/ 1143000 h 2070100"/>
              <a:gd name="connsiteX60" fmla="*/ 1219200 w 1644650"/>
              <a:gd name="connsiteY60" fmla="*/ 1206500 h 2070100"/>
              <a:gd name="connsiteX61" fmla="*/ 1219200 w 1644650"/>
              <a:gd name="connsiteY61" fmla="*/ 1295400 h 2070100"/>
              <a:gd name="connsiteX62" fmla="*/ 1219200 w 1644650"/>
              <a:gd name="connsiteY62" fmla="*/ 1339850 h 2070100"/>
              <a:gd name="connsiteX63" fmla="*/ 1263650 w 1644650"/>
              <a:gd name="connsiteY63" fmla="*/ 1339850 h 2070100"/>
              <a:gd name="connsiteX64" fmla="*/ 1276350 w 1644650"/>
              <a:gd name="connsiteY64" fmla="*/ 1352550 h 2070100"/>
              <a:gd name="connsiteX65" fmla="*/ 1276350 w 1644650"/>
              <a:gd name="connsiteY65" fmla="*/ 1416050 h 2070100"/>
              <a:gd name="connsiteX66" fmla="*/ 1333500 w 1644650"/>
              <a:gd name="connsiteY66" fmla="*/ 1460500 h 2070100"/>
              <a:gd name="connsiteX67" fmla="*/ 1352550 w 1644650"/>
              <a:gd name="connsiteY67" fmla="*/ 1517650 h 2070100"/>
              <a:gd name="connsiteX68" fmla="*/ 1365250 w 1644650"/>
              <a:gd name="connsiteY68" fmla="*/ 1581150 h 2070100"/>
              <a:gd name="connsiteX69" fmla="*/ 1365250 w 1644650"/>
              <a:gd name="connsiteY69" fmla="*/ 1631950 h 2070100"/>
              <a:gd name="connsiteX70" fmla="*/ 1339850 w 1644650"/>
              <a:gd name="connsiteY70" fmla="*/ 1651000 h 2070100"/>
              <a:gd name="connsiteX71" fmla="*/ 1409700 w 1644650"/>
              <a:gd name="connsiteY71" fmla="*/ 1670050 h 2070100"/>
              <a:gd name="connsiteX72" fmla="*/ 1511300 w 1644650"/>
              <a:gd name="connsiteY72" fmla="*/ 1689100 h 2070100"/>
              <a:gd name="connsiteX73" fmla="*/ 1536700 w 1644650"/>
              <a:gd name="connsiteY73" fmla="*/ 1689100 h 2070100"/>
              <a:gd name="connsiteX74" fmla="*/ 1555750 w 1644650"/>
              <a:gd name="connsiteY74" fmla="*/ 1739900 h 2070100"/>
              <a:gd name="connsiteX75" fmla="*/ 1606550 w 1644650"/>
              <a:gd name="connsiteY75" fmla="*/ 1733550 h 2070100"/>
              <a:gd name="connsiteX76" fmla="*/ 1638300 w 1644650"/>
              <a:gd name="connsiteY76" fmla="*/ 1816100 h 2070100"/>
              <a:gd name="connsiteX77" fmla="*/ 1625600 w 1644650"/>
              <a:gd name="connsiteY77" fmla="*/ 1860550 h 2070100"/>
              <a:gd name="connsiteX78" fmla="*/ 1574800 w 1644650"/>
              <a:gd name="connsiteY78" fmla="*/ 1898650 h 2070100"/>
              <a:gd name="connsiteX79" fmla="*/ 1587500 w 1644650"/>
              <a:gd name="connsiteY79" fmla="*/ 1949450 h 2070100"/>
              <a:gd name="connsiteX80" fmla="*/ 1587500 w 1644650"/>
              <a:gd name="connsiteY80" fmla="*/ 1949450 h 2070100"/>
              <a:gd name="connsiteX81" fmla="*/ 1587500 w 1644650"/>
              <a:gd name="connsiteY81" fmla="*/ 2012950 h 2070100"/>
              <a:gd name="connsiteX82" fmla="*/ 1549400 w 1644650"/>
              <a:gd name="connsiteY82" fmla="*/ 1981200 h 2070100"/>
              <a:gd name="connsiteX83" fmla="*/ 1498600 w 1644650"/>
              <a:gd name="connsiteY83" fmla="*/ 2032000 h 2070100"/>
              <a:gd name="connsiteX84" fmla="*/ 1447800 w 1644650"/>
              <a:gd name="connsiteY84" fmla="*/ 2012950 h 2070100"/>
              <a:gd name="connsiteX85" fmla="*/ 1371600 w 1644650"/>
              <a:gd name="connsiteY85" fmla="*/ 2070100 h 2070100"/>
              <a:gd name="connsiteX86" fmla="*/ 1231900 w 1644650"/>
              <a:gd name="connsiteY86" fmla="*/ 2038350 h 2070100"/>
              <a:gd name="connsiteX87" fmla="*/ 1270000 w 1644650"/>
              <a:gd name="connsiteY87" fmla="*/ 1892300 h 2070100"/>
              <a:gd name="connsiteX88" fmla="*/ 1206500 w 1644650"/>
              <a:gd name="connsiteY88" fmla="*/ 1822450 h 2070100"/>
              <a:gd name="connsiteX89" fmla="*/ 1212850 w 1644650"/>
              <a:gd name="connsiteY89" fmla="*/ 1739900 h 2070100"/>
              <a:gd name="connsiteX90" fmla="*/ 1200150 w 1644650"/>
              <a:gd name="connsiteY90" fmla="*/ 1689100 h 2070100"/>
              <a:gd name="connsiteX91" fmla="*/ 1123950 w 1644650"/>
              <a:gd name="connsiteY91" fmla="*/ 1651000 h 2070100"/>
              <a:gd name="connsiteX92" fmla="*/ 1155700 w 1644650"/>
              <a:gd name="connsiteY92" fmla="*/ 1593850 h 2070100"/>
              <a:gd name="connsiteX93" fmla="*/ 1155700 w 1644650"/>
              <a:gd name="connsiteY93" fmla="*/ 1593850 h 2070100"/>
              <a:gd name="connsiteX94" fmla="*/ 1143000 w 1644650"/>
              <a:gd name="connsiteY94" fmla="*/ 1543050 h 2070100"/>
              <a:gd name="connsiteX95" fmla="*/ 1047750 w 1644650"/>
              <a:gd name="connsiteY95" fmla="*/ 1377950 h 2070100"/>
              <a:gd name="connsiteX96" fmla="*/ 971550 w 1644650"/>
              <a:gd name="connsiteY96" fmla="*/ 1314450 h 2070100"/>
              <a:gd name="connsiteX97" fmla="*/ 901700 w 1644650"/>
              <a:gd name="connsiteY97" fmla="*/ 1225550 h 2070100"/>
              <a:gd name="connsiteX98" fmla="*/ 806450 w 1644650"/>
              <a:gd name="connsiteY98" fmla="*/ 1143000 h 2070100"/>
              <a:gd name="connsiteX99" fmla="*/ 755650 w 1644650"/>
              <a:gd name="connsiteY99" fmla="*/ 1098550 h 2070100"/>
              <a:gd name="connsiteX100" fmla="*/ 692150 w 1644650"/>
              <a:gd name="connsiteY100" fmla="*/ 1111250 h 2070100"/>
              <a:gd name="connsiteX101" fmla="*/ 723900 w 1644650"/>
              <a:gd name="connsiteY101" fmla="*/ 1174750 h 2070100"/>
              <a:gd name="connsiteX102" fmla="*/ 711200 w 1644650"/>
              <a:gd name="connsiteY102" fmla="*/ 1206500 h 2070100"/>
              <a:gd name="connsiteX103" fmla="*/ 641350 w 1644650"/>
              <a:gd name="connsiteY103" fmla="*/ 1244600 h 2070100"/>
              <a:gd name="connsiteX104" fmla="*/ 565150 w 1644650"/>
              <a:gd name="connsiteY104" fmla="*/ 1219200 h 2070100"/>
              <a:gd name="connsiteX105" fmla="*/ 546100 w 1644650"/>
              <a:gd name="connsiteY105" fmla="*/ 1231900 h 2070100"/>
              <a:gd name="connsiteX106" fmla="*/ 501650 w 1644650"/>
              <a:gd name="connsiteY106" fmla="*/ 1320800 h 2070100"/>
              <a:gd name="connsiteX107" fmla="*/ 444500 w 1644650"/>
              <a:gd name="connsiteY107" fmla="*/ 1377950 h 2070100"/>
              <a:gd name="connsiteX108" fmla="*/ 444500 w 1644650"/>
              <a:gd name="connsiteY108" fmla="*/ 1377950 h 2070100"/>
              <a:gd name="connsiteX109" fmla="*/ 330200 w 1644650"/>
              <a:gd name="connsiteY109" fmla="*/ 1352550 h 2070100"/>
              <a:gd name="connsiteX110" fmla="*/ 298450 w 1644650"/>
              <a:gd name="connsiteY110" fmla="*/ 1377950 h 2070100"/>
              <a:gd name="connsiteX111" fmla="*/ 203200 w 1644650"/>
              <a:gd name="connsiteY111" fmla="*/ 1276350 h 2070100"/>
              <a:gd name="connsiteX112" fmla="*/ 69850 w 1644650"/>
              <a:gd name="connsiteY112" fmla="*/ 1276350 h 2070100"/>
              <a:gd name="connsiteX113" fmla="*/ 69850 w 1644650"/>
              <a:gd name="connsiteY113" fmla="*/ 1276350 h 2070100"/>
              <a:gd name="connsiteX114" fmla="*/ 57150 w 1644650"/>
              <a:gd name="connsiteY114" fmla="*/ 1130300 h 2070100"/>
              <a:gd name="connsiteX115" fmla="*/ 25400 w 1644650"/>
              <a:gd name="connsiteY115" fmla="*/ 1060450 h 2070100"/>
              <a:gd name="connsiteX116" fmla="*/ 0 w 1644650"/>
              <a:gd name="connsiteY116" fmla="*/ 971550 h 2070100"/>
              <a:gd name="connsiteX117" fmla="*/ 44450 w 1644650"/>
              <a:gd name="connsiteY117" fmla="*/ 800100 h 2070100"/>
              <a:gd name="connsiteX118" fmla="*/ 25400 w 1644650"/>
              <a:gd name="connsiteY118" fmla="*/ 730250 h 20701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</a:cxnLst>
            <a:rect l="l" t="t" r="r" b="b"/>
            <a:pathLst>
              <a:path w="1644650" h="2070100">
                <a:moveTo>
                  <a:pt x="25400" y="730250"/>
                </a:moveTo>
                <a:lnTo>
                  <a:pt x="12700" y="641350"/>
                </a:lnTo>
                <a:lnTo>
                  <a:pt x="146050" y="584200"/>
                </a:lnTo>
                <a:lnTo>
                  <a:pt x="190500" y="558800"/>
                </a:lnTo>
                <a:lnTo>
                  <a:pt x="298450" y="558800"/>
                </a:lnTo>
                <a:lnTo>
                  <a:pt x="292100" y="501650"/>
                </a:lnTo>
                <a:lnTo>
                  <a:pt x="292100" y="501650"/>
                </a:lnTo>
                <a:lnTo>
                  <a:pt x="387350" y="539750"/>
                </a:lnTo>
                <a:lnTo>
                  <a:pt x="488950" y="508000"/>
                </a:lnTo>
                <a:lnTo>
                  <a:pt x="527050" y="482600"/>
                </a:lnTo>
                <a:lnTo>
                  <a:pt x="533400" y="412750"/>
                </a:lnTo>
                <a:lnTo>
                  <a:pt x="590550" y="400050"/>
                </a:lnTo>
                <a:lnTo>
                  <a:pt x="692150" y="368300"/>
                </a:lnTo>
                <a:lnTo>
                  <a:pt x="762000" y="355600"/>
                </a:lnTo>
                <a:lnTo>
                  <a:pt x="723900" y="330200"/>
                </a:lnTo>
                <a:lnTo>
                  <a:pt x="781050" y="311150"/>
                </a:lnTo>
                <a:lnTo>
                  <a:pt x="844550" y="304800"/>
                </a:lnTo>
                <a:lnTo>
                  <a:pt x="920750" y="292100"/>
                </a:lnTo>
                <a:lnTo>
                  <a:pt x="895350" y="234950"/>
                </a:lnTo>
                <a:lnTo>
                  <a:pt x="876300" y="196850"/>
                </a:lnTo>
                <a:lnTo>
                  <a:pt x="876300" y="177800"/>
                </a:lnTo>
                <a:lnTo>
                  <a:pt x="901700" y="165100"/>
                </a:lnTo>
                <a:lnTo>
                  <a:pt x="901700" y="95250"/>
                </a:lnTo>
                <a:lnTo>
                  <a:pt x="901700" y="95250"/>
                </a:lnTo>
                <a:lnTo>
                  <a:pt x="958850" y="31750"/>
                </a:lnTo>
                <a:lnTo>
                  <a:pt x="977900" y="0"/>
                </a:lnTo>
                <a:lnTo>
                  <a:pt x="977900" y="0"/>
                </a:lnTo>
                <a:lnTo>
                  <a:pt x="1041400" y="95250"/>
                </a:lnTo>
                <a:lnTo>
                  <a:pt x="1066800" y="114300"/>
                </a:lnTo>
                <a:lnTo>
                  <a:pt x="1130300" y="107950"/>
                </a:lnTo>
                <a:lnTo>
                  <a:pt x="1231900" y="57150"/>
                </a:lnTo>
                <a:lnTo>
                  <a:pt x="1301750" y="69850"/>
                </a:lnTo>
                <a:lnTo>
                  <a:pt x="1327150" y="101600"/>
                </a:lnTo>
                <a:lnTo>
                  <a:pt x="1346200" y="165100"/>
                </a:lnTo>
                <a:lnTo>
                  <a:pt x="1403350" y="215900"/>
                </a:lnTo>
                <a:lnTo>
                  <a:pt x="1428750" y="298450"/>
                </a:lnTo>
                <a:lnTo>
                  <a:pt x="1473200" y="336550"/>
                </a:lnTo>
                <a:lnTo>
                  <a:pt x="1498600" y="438150"/>
                </a:lnTo>
                <a:lnTo>
                  <a:pt x="1492250" y="501650"/>
                </a:lnTo>
                <a:lnTo>
                  <a:pt x="1460500" y="533400"/>
                </a:lnTo>
                <a:lnTo>
                  <a:pt x="1485900" y="590550"/>
                </a:lnTo>
                <a:lnTo>
                  <a:pt x="1485900" y="590550"/>
                </a:lnTo>
                <a:lnTo>
                  <a:pt x="1562100" y="558800"/>
                </a:lnTo>
                <a:lnTo>
                  <a:pt x="1606550" y="577850"/>
                </a:lnTo>
                <a:lnTo>
                  <a:pt x="1638300" y="571500"/>
                </a:lnTo>
                <a:lnTo>
                  <a:pt x="1644650" y="622300"/>
                </a:lnTo>
                <a:lnTo>
                  <a:pt x="1562100" y="622300"/>
                </a:lnTo>
                <a:lnTo>
                  <a:pt x="1524000" y="660400"/>
                </a:lnTo>
                <a:lnTo>
                  <a:pt x="1549400" y="685800"/>
                </a:lnTo>
                <a:lnTo>
                  <a:pt x="1479550" y="781050"/>
                </a:lnTo>
                <a:lnTo>
                  <a:pt x="1447800" y="793750"/>
                </a:lnTo>
                <a:lnTo>
                  <a:pt x="1428750" y="831850"/>
                </a:lnTo>
                <a:lnTo>
                  <a:pt x="1308100" y="908050"/>
                </a:lnTo>
                <a:lnTo>
                  <a:pt x="1244600" y="908050"/>
                </a:lnTo>
                <a:lnTo>
                  <a:pt x="1206500" y="946150"/>
                </a:lnTo>
                <a:lnTo>
                  <a:pt x="1200150" y="977900"/>
                </a:lnTo>
                <a:lnTo>
                  <a:pt x="1263650" y="1016000"/>
                </a:lnTo>
                <a:lnTo>
                  <a:pt x="1289050" y="1054100"/>
                </a:lnTo>
                <a:lnTo>
                  <a:pt x="1289050" y="1104900"/>
                </a:lnTo>
                <a:lnTo>
                  <a:pt x="1250950" y="1143000"/>
                </a:lnTo>
                <a:lnTo>
                  <a:pt x="1219200" y="1206500"/>
                </a:lnTo>
                <a:lnTo>
                  <a:pt x="1219200" y="1295400"/>
                </a:lnTo>
                <a:lnTo>
                  <a:pt x="1219200" y="1339850"/>
                </a:lnTo>
                <a:lnTo>
                  <a:pt x="1263650" y="1339850"/>
                </a:lnTo>
                <a:lnTo>
                  <a:pt x="1276350" y="1352550"/>
                </a:lnTo>
                <a:lnTo>
                  <a:pt x="1276350" y="1416050"/>
                </a:lnTo>
                <a:lnTo>
                  <a:pt x="1333500" y="1460500"/>
                </a:lnTo>
                <a:lnTo>
                  <a:pt x="1352550" y="1517650"/>
                </a:lnTo>
                <a:lnTo>
                  <a:pt x="1365250" y="1581150"/>
                </a:lnTo>
                <a:lnTo>
                  <a:pt x="1365250" y="1631950"/>
                </a:lnTo>
                <a:lnTo>
                  <a:pt x="1339850" y="1651000"/>
                </a:lnTo>
                <a:lnTo>
                  <a:pt x="1409700" y="1670050"/>
                </a:lnTo>
                <a:lnTo>
                  <a:pt x="1511300" y="1689100"/>
                </a:lnTo>
                <a:lnTo>
                  <a:pt x="1536700" y="1689100"/>
                </a:lnTo>
                <a:lnTo>
                  <a:pt x="1555750" y="1739900"/>
                </a:lnTo>
                <a:lnTo>
                  <a:pt x="1606550" y="1733550"/>
                </a:lnTo>
                <a:lnTo>
                  <a:pt x="1638300" y="1816100"/>
                </a:lnTo>
                <a:lnTo>
                  <a:pt x="1625600" y="1860550"/>
                </a:lnTo>
                <a:lnTo>
                  <a:pt x="1574800" y="1898650"/>
                </a:lnTo>
                <a:lnTo>
                  <a:pt x="1587500" y="1949450"/>
                </a:lnTo>
                <a:lnTo>
                  <a:pt x="1587500" y="1949450"/>
                </a:lnTo>
                <a:lnTo>
                  <a:pt x="1587500" y="2012950"/>
                </a:lnTo>
                <a:lnTo>
                  <a:pt x="1549400" y="1981200"/>
                </a:lnTo>
                <a:lnTo>
                  <a:pt x="1498600" y="2032000"/>
                </a:lnTo>
                <a:lnTo>
                  <a:pt x="1447800" y="2012950"/>
                </a:lnTo>
                <a:lnTo>
                  <a:pt x="1371600" y="2070100"/>
                </a:lnTo>
                <a:lnTo>
                  <a:pt x="1231900" y="2038350"/>
                </a:lnTo>
                <a:lnTo>
                  <a:pt x="1270000" y="1892300"/>
                </a:lnTo>
                <a:lnTo>
                  <a:pt x="1206500" y="1822450"/>
                </a:lnTo>
                <a:lnTo>
                  <a:pt x="1212850" y="1739900"/>
                </a:lnTo>
                <a:lnTo>
                  <a:pt x="1200150" y="1689100"/>
                </a:lnTo>
                <a:lnTo>
                  <a:pt x="1123950" y="1651000"/>
                </a:lnTo>
                <a:lnTo>
                  <a:pt x="1155700" y="1593850"/>
                </a:lnTo>
                <a:lnTo>
                  <a:pt x="1155700" y="1593850"/>
                </a:lnTo>
                <a:lnTo>
                  <a:pt x="1143000" y="1543050"/>
                </a:lnTo>
                <a:lnTo>
                  <a:pt x="1047750" y="1377950"/>
                </a:lnTo>
                <a:lnTo>
                  <a:pt x="971550" y="1314450"/>
                </a:lnTo>
                <a:lnTo>
                  <a:pt x="901700" y="1225550"/>
                </a:lnTo>
                <a:lnTo>
                  <a:pt x="806450" y="1143000"/>
                </a:lnTo>
                <a:lnTo>
                  <a:pt x="755650" y="1098550"/>
                </a:lnTo>
                <a:lnTo>
                  <a:pt x="692150" y="1111250"/>
                </a:lnTo>
                <a:lnTo>
                  <a:pt x="723900" y="1174750"/>
                </a:lnTo>
                <a:lnTo>
                  <a:pt x="711200" y="1206500"/>
                </a:lnTo>
                <a:lnTo>
                  <a:pt x="641350" y="1244600"/>
                </a:lnTo>
                <a:lnTo>
                  <a:pt x="565150" y="1219200"/>
                </a:lnTo>
                <a:lnTo>
                  <a:pt x="546100" y="1231900"/>
                </a:lnTo>
                <a:lnTo>
                  <a:pt x="501650" y="1320800"/>
                </a:lnTo>
                <a:lnTo>
                  <a:pt x="444500" y="1377950"/>
                </a:lnTo>
                <a:lnTo>
                  <a:pt x="444500" y="1377950"/>
                </a:lnTo>
                <a:lnTo>
                  <a:pt x="330200" y="1352550"/>
                </a:lnTo>
                <a:lnTo>
                  <a:pt x="298450" y="1377950"/>
                </a:lnTo>
                <a:lnTo>
                  <a:pt x="203200" y="1276350"/>
                </a:lnTo>
                <a:lnTo>
                  <a:pt x="69850" y="1276350"/>
                </a:lnTo>
                <a:lnTo>
                  <a:pt x="69850" y="1276350"/>
                </a:lnTo>
                <a:lnTo>
                  <a:pt x="57150" y="1130300"/>
                </a:lnTo>
                <a:lnTo>
                  <a:pt x="25400" y="1060450"/>
                </a:lnTo>
                <a:lnTo>
                  <a:pt x="0" y="971550"/>
                </a:lnTo>
                <a:lnTo>
                  <a:pt x="44450" y="800100"/>
                </a:lnTo>
                <a:lnTo>
                  <a:pt x="25400" y="73025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6" name="Полилиния 165"/>
          <p:cNvSpPr/>
          <p:nvPr/>
        </p:nvSpPr>
        <p:spPr>
          <a:xfrm>
            <a:off x="10103653" y="4543420"/>
            <a:ext cx="689944" cy="942135"/>
          </a:xfrm>
          <a:custGeom>
            <a:avLst/>
            <a:gdLst>
              <a:gd name="connsiteX0" fmla="*/ 92075 w 1136650"/>
              <a:gd name="connsiteY0" fmla="*/ 365125 h 1565275"/>
              <a:gd name="connsiteX1" fmla="*/ 28575 w 1136650"/>
              <a:gd name="connsiteY1" fmla="*/ 355600 h 1565275"/>
              <a:gd name="connsiteX2" fmla="*/ 9525 w 1136650"/>
              <a:gd name="connsiteY2" fmla="*/ 317500 h 1565275"/>
              <a:gd name="connsiteX3" fmla="*/ 28575 w 1136650"/>
              <a:gd name="connsiteY3" fmla="*/ 276225 h 1565275"/>
              <a:gd name="connsiteX4" fmla="*/ 0 w 1136650"/>
              <a:gd name="connsiteY4" fmla="*/ 184150 h 1565275"/>
              <a:gd name="connsiteX5" fmla="*/ 60325 w 1136650"/>
              <a:gd name="connsiteY5" fmla="*/ 180975 h 1565275"/>
              <a:gd name="connsiteX6" fmla="*/ 111125 w 1136650"/>
              <a:gd name="connsiteY6" fmla="*/ 165100 h 1565275"/>
              <a:gd name="connsiteX7" fmla="*/ 123825 w 1136650"/>
              <a:gd name="connsiteY7" fmla="*/ 101600 h 1565275"/>
              <a:gd name="connsiteX8" fmla="*/ 139700 w 1136650"/>
              <a:gd name="connsiteY8" fmla="*/ 88900 h 1565275"/>
              <a:gd name="connsiteX9" fmla="*/ 177800 w 1136650"/>
              <a:gd name="connsiteY9" fmla="*/ 73025 h 1565275"/>
              <a:gd name="connsiteX10" fmla="*/ 149225 w 1136650"/>
              <a:gd name="connsiteY10" fmla="*/ 53975 h 1565275"/>
              <a:gd name="connsiteX11" fmla="*/ 149225 w 1136650"/>
              <a:gd name="connsiteY11" fmla="*/ 53975 h 1565275"/>
              <a:gd name="connsiteX12" fmla="*/ 187325 w 1136650"/>
              <a:gd name="connsiteY12" fmla="*/ 3175 h 1565275"/>
              <a:gd name="connsiteX13" fmla="*/ 231775 w 1136650"/>
              <a:gd name="connsiteY13" fmla="*/ 0 h 1565275"/>
              <a:gd name="connsiteX14" fmla="*/ 238125 w 1136650"/>
              <a:gd name="connsiteY14" fmla="*/ 38100 h 1565275"/>
              <a:gd name="connsiteX15" fmla="*/ 250825 w 1136650"/>
              <a:gd name="connsiteY15" fmla="*/ 73025 h 1565275"/>
              <a:gd name="connsiteX16" fmla="*/ 276225 w 1136650"/>
              <a:gd name="connsiteY16" fmla="*/ 85725 h 1565275"/>
              <a:gd name="connsiteX17" fmla="*/ 307975 w 1136650"/>
              <a:gd name="connsiteY17" fmla="*/ 85725 h 1565275"/>
              <a:gd name="connsiteX18" fmla="*/ 330200 w 1136650"/>
              <a:gd name="connsiteY18" fmla="*/ 85725 h 1565275"/>
              <a:gd name="connsiteX19" fmla="*/ 368300 w 1136650"/>
              <a:gd name="connsiteY19" fmla="*/ 174625 h 1565275"/>
              <a:gd name="connsiteX20" fmla="*/ 396875 w 1136650"/>
              <a:gd name="connsiteY20" fmla="*/ 219075 h 1565275"/>
              <a:gd name="connsiteX21" fmla="*/ 428625 w 1136650"/>
              <a:gd name="connsiteY21" fmla="*/ 269875 h 1565275"/>
              <a:gd name="connsiteX22" fmla="*/ 403225 w 1136650"/>
              <a:gd name="connsiteY22" fmla="*/ 384175 h 1565275"/>
              <a:gd name="connsiteX23" fmla="*/ 492125 w 1136650"/>
              <a:gd name="connsiteY23" fmla="*/ 400050 h 1565275"/>
              <a:gd name="connsiteX24" fmla="*/ 619125 w 1136650"/>
              <a:gd name="connsiteY24" fmla="*/ 266700 h 1565275"/>
              <a:gd name="connsiteX25" fmla="*/ 657225 w 1136650"/>
              <a:gd name="connsiteY25" fmla="*/ 212725 h 1565275"/>
              <a:gd name="connsiteX26" fmla="*/ 758825 w 1136650"/>
              <a:gd name="connsiteY26" fmla="*/ 184150 h 1565275"/>
              <a:gd name="connsiteX27" fmla="*/ 803275 w 1136650"/>
              <a:gd name="connsiteY27" fmla="*/ 244475 h 1565275"/>
              <a:gd name="connsiteX28" fmla="*/ 898525 w 1136650"/>
              <a:gd name="connsiteY28" fmla="*/ 234950 h 1565275"/>
              <a:gd name="connsiteX29" fmla="*/ 939800 w 1136650"/>
              <a:gd name="connsiteY29" fmla="*/ 234950 h 1565275"/>
              <a:gd name="connsiteX30" fmla="*/ 1003300 w 1136650"/>
              <a:gd name="connsiteY30" fmla="*/ 196850 h 1565275"/>
              <a:gd name="connsiteX31" fmla="*/ 1050925 w 1136650"/>
              <a:gd name="connsiteY31" fmla="*/ 190500 h 1565275"/>
              <a:gd name="connsiteX32" fmla="*/ 1050925 w 1136650"/>
              <a:gd name="connsiteY32" fmla="*/ 190500 h 1565275"/>
              <a:gd name="connsiteX33" fmla="*/ 1060450 w 1136650"/>
              <a:gd name="connsiteY33" fmla="*/ 215900 h 1565275"/>
              <a:gd name="connsiteX34" fmla="*/ 1079500 w 1136650"/>
              <a:gd name="connsiteY34" fmla="*/ 244475 h 1565275"/>
              <a:gd name="connsiteX35" fmla="*/ 1079500 w 1136650"/>
              <a:gd name="connsiteY35" fmla="*/ 244475 h 1565275"/>
              <a:gd name="connsiteX36" fmla="*/ 1047750 w 1136650"/>
              <a:gd name="connsiteY36" fmla="*/ 273050 h 1565275"/>
              <a:gd name="connsiteX37" fmla="*/ 1022350 w 1136650"/>
              <a:gd name="connsiteY37" fmla="*/ 288925 h 1565275"/>
              <a:gd name="connsiteX38" fmla="*/ 958850 w 1136650"/>
              <a:gd name="connsiteY38" fmla="*/ 301625 h 1565275"/>
              <a:gd name="connsiteX39" fmla="*/ 958850 w 1136650"/>
              <a:gd name="connsiteY39" fmla="*/ 301625 h 1565275"/>
              <a:gd name="connsiteX40" fmla="*/ 974725 w 1136650"/>
              <a:gd name="connsiteY40" fmla="*/ 349250 h 1565275"/>
              <a:gd name="connsiteX41" fmla="*/ 1016000 w 1136650"/>
              <a:gd name="connsiteY41" fmla="*/ 384175 h 1565275"/>
              <a:gd name="connsiteX42" fmla="*/ 1047750 w 1136650"/>
              <a:gd name="connsiteY42" fmla="*/ 412750 h 1565275"/>
              <a:gd name="connsiteX43" fmla="*/ 1060450 w 1136650"/>
              <a:gd name="connsiteY43" fmla="*/ 482600 h 1565275"/>
              <a:gd name="connsiteX44" fmla="*/ 1060450 w 1136650"/>
              <a:gd name="connsiteY44" fmla="*/ 536575 h 1565275"/>
              <a:gd name="connsiteX45" fmla="*/ 1085850 w 1136650"/>
              <a:gd name="connsiteY45" fmla="*/ 593725 h 1565275"/>
              <a:gd name="connsiteX46" fmla="*/ 1123950 w 1136650"/>
              <a:gd name="connsiteY46" fmla="*/ 603250 h 1565275"/>
              <a:gd name="connsiteX47" fmla="*/ 1136650 w 1136650"/>
              <a:gd name="connsiteY47" fmla="*/ 635000 h 1565275"/>
              <a:gd name="connsiteX48" fmla="*/ 1123950 w 1136650"/>
              <a:gd name="connsiteY48" fmla="*/ 685800 h 1565275"/>
              <a:gd name="connsiteX49" fmla="*/ 1089025 w 1136650"/>
              <a:gd name="connsiteY49" fmla="*/ 711200 h 1565275"/>
              <a:gd name="connsiteX50" fmla="*/ 1101725 w 1136650"/>
              <a:gd name="connsiteY50" fmla="*/ 736600 h 1565275"/>
              <a:gd name="connsiteX51" fmla="*/ 1089025 w 1136650"/>
              <a:gd name="connsiteY51" fmla="*/ 765175 h 1565275"/>
              <a:gd name="connsiteX52" fmla="*/ 1006475 w 1136650"/>
              <a:gd name="connsiteY52" fmla="*/ 752475 h 1565275"/>
              <a:gd name="connsiteX53" fmla="*/ 1009650 w 1136650"/>
              <a:gd name="connsiteY53" fmla="*/ 708025 h 1565275"/>
              <a:gd name="connsiteX54" fmla="*/ 1009650 w 1136650"/>
              <a:gd name="connsiteY54" fmla="*/ 708025 h 1565275"/>
              <a:gd name="connsiteX55" fmla="*/ 1000125 w 1136650"/>
              <a:gd name="connsiteY55" fmla="*/ 650875 h 1565275"/>
              <a:gd name="connsiteX56" fmla="*/ 946150 w 1136650"/>
              <a:gd name="connsiteY56" fmla="*/ 631825 h 1565275"/>
              <a:gd name="connsiteX57" fmla="*/ 885825 w 1136650"/>
              <a:gd name="connsiteY57" fmla="*/ 628650 h 1565275"/>
              <a:gd name="connsiteX58" fmla="*/ 854075 w 1136650"/>
              <a:gd name="connsiteY58" fmla="*/ 663575 h 1565275"/>
              <a:gd name="connsiteX59" fmla="*/ 850900 w 1136650"/>
              <a:gd name="connsiteY59" fmla="*/ 749300 h 1565275"/>
              <a:gd name="connsiteX60" fmla="*/ 784225 w 1136650"/>
              <a:gd name="connsiteY60" fmla="*/ 847725 h 1565275"/>
              <a:gd name="connsiteX61" fmla="*/ 847725 w 1136650"/>
              <a:gd name="connsiteY61" fmla="*/ 850900 h 1565275"/>
              <a:gd name="connsiteX62" fmla="*/ 933450 w 1136650"/>
              <a:gd name="connsiteY62" fmla="*/ 920750 h 1565275"/>
              <a:gd name="connsiteX63" fmla="*/ 971550 w 1136650"/>
              <a:gd name="connsiteY63" fmla="*/ 990600 h 1565275"/>
              <a:gd name="connsiteX64" fmla="*/ 1038225 w 1136650"/>
              <a:gd name="connsiteY64" fmla="*/ 1028700 h 1565275"/>
              <a:gd name="connsiteX65" fmla="*/ 1073150 w 1136650"/>
              <a:gd name="connsiteY65" fmla="*/ 1060450 h 1565275"/>
              <a:gd name="connsiteX66" fmla="*/ 1012825 w 1136650"/>
              <a:gd name="connsiteY66" fmla="*/ 1114425 h 1565275"/>
              <a:gd name="connsiteX67" fmla="*/ 1019175 w 1136650"/>
              <a:gd name="connsiteY67" fmla="*/ 1177925 h 1565275"/>
              <a:gd name="connsiteX68" fmla="*/ 1035050 w 1136650"/>
              <a:gd name="connsiteY68" fmla="*/ 1244600 h 1565275"/>
              <a:gd name="connsiteX69" fmla="*/ 996950 w 1136650"/>
              <a:gd name="connsiteY69" fmla="*/ 1349375 h 1565275"/>
              <a:gd name="connsiteX70" fmla="*/ 968375 w 1136650"/>
              <a:gd name="connsiteY70" fmla="*/ 1355725 h 1565275"/>
              <a:gd name="connsiteX71" fmla="*/ 866775 w 1136650"/>
              <a:gd name="connsiteY71" fmla="*/ 1368425 h 1565275"/>
              <a:gd name="connsiteX72" fmla="*/ 863600 w 1136650"/>
              <a:gd name="connsiteY72" fmla="*/ 1466850 h 1565275"/>
              <a:gd name="connsiteX73" fmla="*/ 777875 w 1136650"/>
              <a:gd name="connsiteY73" fmla="*/ 1565275 h 1565275"/>
              <a:gd name="connsiteX74" fmla="*/ 673100 w 1136650"/>
              <a:gd name="connsiteY74" fmla="*/ 1552575 h 1565275"/>
              <a:gd name="connsiteX75" fmla="*/ 679450 w 1136650"/>
              <a:gd name="connsiteY75" fmla="*/ 1527175 h 1565275"/>
              <a:gd name="connsiteX76" fmla="*/ 746125 w 1136650"/>
              <a:gd name="connsiteY76" fmla="*/ 1476375 h 1565275"/>
              <a:gd name="connsiteX77" fmla="*/ 755650 w 1136650"/>
              <a:gd name="connsiteY77" fmla="*/ 1431925 h 1565275"/>
              <a:gd name="connsiteX78" fmla="*/ 708025 w 1136650"/>
              <a:gd name="connsiteY78" fmla="*/ 1400175 h 1565275"/>
              <a:gd name="connsiteX79" fmla="*/ 625475 w 1136650"/>
              <a:gd name="connsiteY79" fmla="*/ 1409700 h 1565275"/>
              <a:gd name="connsiteX80" fmla="*/ 584200 w 1136650"/>
              <a:gd name="connsiteY80" fmla="*/ 1441450 h 1565275"/>
              <a:gd name="connsiteX81" fmla="*/ 520700 w 1136650"/>
              <a:gd name="connsiteY81" fmla="*/ 1384300 h 1565275"/>
              <a:gd name="connsiteX82" fmla="*/ 396875 w 1136650"/>
              <a:gd name="connsiteY82" fmla="*/ 1323975 h 1565275"/>
              <a:gd name="connsiteX83" fmla="*/ 352425 w 1136650"/>
              <a:gd name="connsiteY83" fmla="*/ 1314450 h 1565275"/>
              <a:gd name="connsiteX84" fmla="*/ 222250 w 1136650"/>
              <a:gd name="connsiteY84" fmla="*/ 1371600 h 1565275"/>
              <a:gd name="connsiteX85" fmla="*/ 231775 w 1136650"/>
              <a:gd name="connsiteY85" fmla="*/ 1343025 h 1565275"/>
              <a:gd name="connsiteX86" fmla="*/ 212725 w 1136650"/>
              <a:gd name="connsiteY86" fmla="*/ 1193800 h 1565275"/>
              <a:gd name="connsiteX87" fmla="*/ 174625 w 1136650"/>
              <a:gd name="connsiteY87" fmla="*/ 1168400 h 1565275"/>
              <a:gd name="connsiteX88" fmla="*/ 174625 w 1136650"/>
              <a:gd name="connsiteY88" fmla="*/ 1143000 h 1565275"/>
              <a:gd name="connsiteX89" fmla="*/ 247650 w 1136650"/>
              <a:gd name="connsiteY89" fmla="*/ 1095375 h 1565275"/>
              <a:gd name="connsiteX90" fmla="*/ 292100 w 1136650"/>
              <a:gd name="connsiteY90" fmla="*/ 1044575 h 1565275"/>
              <a:gd name="connsiteX91" fmla="*/ 323850 w 1136650"/>
              <a:gd name="connsiteY91" fmla="*/ 1003300 h 1565275"/>
              <a:gd name="connsiteX92" fmla="*/ 336550 w 1136650"/>
              <a:gd name="connsiteY92" fmla="*/ 984250 h 1565275"/>
              <a:gd name="connsiteX93" fmla="*/ 320675 w 1136650"/>
              <a:gd name="connsiteY93" fmla="*/ 927100 h 1565275"/>
              <a:gd name="connsiteX94" fmla="*/ 298450 w 1136650"/>
              <a:gd name="connsiteY94" fmla="*/ 892175 h 1565275"/>
              <a:gd name="connsiteX95" fmla="*/ 276225 w 1136650"/>
              <a:gd name="connsiteY95" fmla="*/ 857250 h 1565275"/>
              <a:gd name="connsiteX96" fmla="*/ 276225 w 1136650"/>
              <a:gd name="connsiteY96" fmla="*/ 822325 h 1565275"/>
              <a:gd name="connsiteX97" fmla="*/ 346075 w 1136650"/>
              <a:gd name="connsiteY97" fmla="*/ 777875 h 1565275"/>
              <a:gd name="connsiteX98" fmla="*/ 374650 w 1136650"/>
              <a:gd name="connsiteY98" fmla="*/ 758825 h 1565275"/>
              <a:gd name="connsiteX99" fmla="*/ 396875 w 1136650"/>
              <a:gd name="connsiteY99" fmla="*/ 758825 h 1565275"/>
              <a:gd name="connsiteX100" fmla="*/ 428625 w 1136650"/>
              <a:gd name="connsiteY100" fmla="*/ 758825 h 1565275"/>
              <a:gd name="connsiteX101" fmla="*/ 438150 w 1136650"/>
              <a:gd name="connsiteY101" fmla="*/ 727075 h 1565275"/>
              <a:gd name="connsiteX102" fmla="*/ 438150 w 1136650"/>
              <a:gd name="connsiteY102" fmla="*/ 727075 h 1565275"/>
              <a:gd name="connsiteX103" fmla="*/ 358775 w 1136650"/>
              <a:gd name="connsiteY103" fmla="*/ 669925 h 1565275"/>
              <a:gd name="connsiteX104" fmla="*/ 339725 w 1136650"/>
              <a:gd name="connsiteY104" fmla="*/ 606425 h 1565275"/>
              <a:gd name="connsiteX105" fmla="*/ 365125 w 1136650"/>
              <a:gd name="connsiteY105" fmla="*/ 577850 h 1565275"/>
              <a:gd name="connsiteX106" fmla="*/ 336550 w 1136650"/>
              <a:gd name="connsiteY106" fmla="*/ 530225 h 1565275"/>
              <a:gd name="connsiteX107" fmla="*/ 260350 w 1136650"/>
              <a:gd name="connsiteY107" fmla="*/ 514350 h 1565275"/>
              <a:gd name="connsiteX108" fmla="*/ 209550 w 1136650"/>
              <a:gd name="connsiteY108" fmla="*/ 482600 h 1565275"/>
              <a:gd name="connsiteX109" fmla="*/ 209550 w 1136650"/>
              <a:gd name="connsiteY109" fmla="*/ 454025 h 1565275"/>
              <a:gd name="connsiteX110" fmla="*/ 238125 w 1136650"/>
              <a:gd name="connsiteY110" fmla="*/ 425450 h 1565275"/>
              <a:gd name="connsiteX111" fmla="*/ 228600 w 1136650"/>
              <a:gd name="connsiteY111" fmla="*/ 384175 h 1565275"/>
              <a:gd name="connsiteX112" fmla="*/ 196850 w 1136650"/>
              <a:gd name="connsiteY112" fmla="*/ 381000 h 1565275"/>
              <a:gd name="connsiteX113" fmla="*/ 177800 w 1136650"/>
              <a:gd name="connsiteY113" fmla="*/ 403225 h 1565275"/>
              <a:gd name="connsiteX114" fmla="*/ 177800 w 1136650"/>
              <a:gd name="connsiteY114" fmla="*/ 403225 h 1565275"/>
              <a:gd name="connsiteX115" fmla="*/ 92075 w 1136650"/>
              <a:gd name="connsiteY115" fmla="*/ 365125 h 15652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</a:cxnLst>
            <a:rect l="l" t="t" r="r" b="b"/>
            <a:pathLst>
              <a:path w="1136650" h="1565275">
                <a:moveTo>
                  <a:pt x="92075" y="365125"/>
                </a:moveTo>
                <a:lnTo>
                  <a:pt x="28575" y="355600"/>
                </a:lnTo>
                <a:lnTo>
                  <a:pt x="9525" y="317500"/>
                </a:lnTo>
                <a:lnTo>
                  <a:pt x="28575" y="276225"/>
                </a:lnTo>
                <a:lnTo>
                  <a:pt x="0" y="184150"/>
                </a:lnTo>
                <a:lnTo>
                  <a:pt x="60325" y="180975"/>
                </a:lnTo>
                <a:lnTo>
                  <a:pt x="111125" y="165100"/>
                </a:lnTo>
                <a:lnTo>
                  <a:pt x="123825" y="101600"/>
                </a:lnTo>
                <a:lnTo>
                  <a:pt x="139700" y="88900"/>
                </a:lnTo>
                <a:lnTo>
                  <a:pt x="177800" y="73025"/>
                </a:lnTo>
                <a:lnTo>
                  <a:pt x="149225" y="53975"/>
                </a:lnTo>
                <a:lnTo>
                  <a:pt x="149225" y="53975"/>
                </a:lnTo>
                <a:lnTo>
                  <a:pt x="187325" y="3175"/>
                </a:lnTo>
                <a:lnTo>
                  <a:pt x="231775" y="0"/>
                </a:lnTo>
                <a:lnTo>
                  <a:pt x="238125" y="38100"/>
                </a:lnTo>
                <a:lnTo>
                  <a:pt x="250825" y="73025"/>
                </a:lnTo>
                <a:lnTo>
                  <a:pt x="276225" y="85725"/>
                </a:lnTo>
                <a:lnTo>
                  <a:pt x="307975" y="85725"/>
                </a:lnTo>
                <a:lnTo>
                  <a:pt x="330200" y="85725"/>
                </a:lnTo>
                <a:lnTo>
                  <a:pt x="368300" y="174625"/>
                </a:lnTo>
                <a:lnTo>
                  <a:pt x="396875" y="219075"/>
                </a:lnTo>
                <a:lnTo>
                  <a:pt x="428625" y="269875"/>
                </a:lnTo>
                <a:lnTo>
                  <a:pt x="403225" y="384175"/>
                </a:lnTo>
                <a:lnTo>
                  <a:pt x="492125" y="400050"/>
                </a:lnTo>
                <a:lnTo>
                  <a:pt x="619125" y="266700"/>
                </a:lnTo>
                <a:lnTo>
                  <a:pt x="657225" y="212725"/>
                </a:lnTo>
                <a:lnTo>
                  <a:pt x="758825" y="184150"/>
                </a:lnTo>
                <a:lnTo>
                  <a:pt x="803275" y="244475"/>
                </a:lnTo>
                <a:lnTo>
                  <a:pt x="898525" y="234950"/>
                </a:lnTo>
                <a:lnTo>
                  <a:pt x="939800" y="234950"/>
                </a:lnTo>
                <a:lnTo>
                  <a:pt x="1003300" y="196850"/>
                </a:lnTo>
                <a:lnTo>
                  <a:pt x="1050925" y="190500"/>
                </a:lnTo>
                <a:lnTo>
                  <a:pt x="1050925" y="190500"/>
                </a:lnTo>
                <a:lnTo>
                  <a:pt x="1060450" y="215900"/>
                </a:lnTo>
                <a:lnTo>
                  <a:pt x="1079500" y="244475"/>
                </a:lnTo>
                <a:lnTo>
                  <a:pt x="1079500" y="244475"/>
                </a:lnTo>
                <a:lnTo>
                  <a:pt x="1047750" y="273050"/>
                </a:lnTo>
                <a:lnTo>
                  <a:pt x="1022350" y="288925"/>
                </a:lnTo>
                <a:lnTo>
                  <a:pt x="958850" y="301625"/>
                </a:lnTo>
                <a:lnTo>
                  <a:pt x="958850" y="301625"/>
                </a:lnTo>
                <a:lnTo>
                  <a:pt x="974725" y="349250"/>
                </a:lnTo>
                <a:lnTo>
                  <a:pt x="1016000" y="384175"/>
                </a:lnTo>
                <a:lnTo>
                  <a:pt x="1047750" y="412750"/>
                </a:lnTo>
                <a:lnTo>
                  <a:pt x="1060450" y="482600"/>
                </a:lnTo>
                <a:lnTo>
                  <a:pt x="1060450" y="536575"/>
                </a:lnTo>
                <a:lnTo>
                  <a:pt x="1085850" y="593725"/>
                </a:lnTo>
                <a:lnTo>
                  <a:pt x="1123950" y="603250"/>
                </a:lnTo>
                <a:lnTo>
                  <a:pt x="1136650" y="635000"/>
                </a:lnTo>
                <a:lnTo>
                  <a:pt x="1123950" y="685800"/>
                </a:lnTo>
                <a:lnTo>
                  <a:pt x="1089025" y="711200"/>
                </a:lnTo>
                <a:lnTo>
                  <a:pt x="1101725" y="736600"/>
                </a:lnTo>
                <a:lnTo>
                  <a:pt x="1089025" y="765175"/>
                </a:lnTo>
                <a:lnTo>
                  <a:pt x="1006475" y="752475"/>
                </a:lnTo>
                <a:lnTo>
                  <a:pt x="1009650" y="708025"/>
                </a:lnTo>
                <a:lnTo>
                  <a:pt x="1009650" y="708025"/>
                </a:lnTo>
                <a:lnTo>
                  <a:pt x="1000125" y="650875"/>
                </a:lnTo>
                <a:lnTo>
                  <a:pt x="946150" y="631825"/>
                </a:lnTo>
                <a:lnTo>
                  <a:pt x="885825" y="628650"/>
                </a:lnTo>
                <a:lnTo>
                  <a:pt x="854075" y="663575"/>
                </a:lnTo>
                <a:lnTo>
                  <a:pt x="850900" y="749300"/>
                </a:lnTo>
                <a:lnTo>
                  <a:pt x="784225" y="847725"/>
                </a:lnTo>
                <a:lnTo>
                  <a:pt x="847725" y="850900"/>
                </a:lnTo>
                <a:lnTo>
                  <a:pt x="933450" y="920750"/>
                </a:lnTo>
                <a:lnTo>
                  <a:pt x="971550" y="990600"/>
                </a:lnTo>
                <a:lnTo>
                  <a:pt x="1038225" y="1028700"/>
                </a:lnTo>
                <a:lnTo>
                  <a:pt x="1073150" y="1060450"/>
                </a:lnTo>
                <a:lnTo>
                  <a:pt x="1012825" y="1114425"/>
                </a:lnTo>
                <a:lnTo>
                  <a:pt x="1019175" y="1177925"/>
                </a:lnTo>
                <a:lnTo>
                  <a:pt x="1035050" y="1244600"/>
                </a:lnTo>
                <a:lnTo>
                  <a:pt x="996950" y="1349375"/>
                </a:lnTo>
                <a:lnTo>
                  <a:pt x="968375" y="1355725"/>
                </a:lnTo>
                <a:lnTo>
                  <a:pt x="866775" y="1368425"/>
                </a:lnTo>
                <a:lnTo>
                  <a:pt x="863600" y="1466850"/>
                </a:lnTo>
                <a:lnTo>
                  <a:pt x="777875" y="1565275"/>
                </a:lnTo>
                <a:lnTo>
                  <a:pt x="673100" y="1552575"/>
                </a:lnTo>
                <a:lnTo>
                  <a:pt x="679450" y="1527175"/>
                </a:lnTo>
                <a:lnTo>
                  <a:pt x="746125" y="1476375"/>
                </a:lnTo>
                <a:lnTo>
                  <a:pt x="755650" y="1431925"/>
                </a:lnTo>
                <a:lnTo>
                  <a:pt x="708025" y="1400175"/>
                </a:lnTo>
                <a:lnTo>
                  <a:pt x="625475" y="1409700"/>
                </a:lnTo>
                <a:lnTo>
                  <a:pt x="584200" y="1441450"/>
                </a:lnTo>
                <a:lnTo>
                  <a:pt x="520700" y="1384300"/>
                </a:lnTo>
                <a:lnTo>
                  <a:pt x="396875" y="1323975"/>
                </a:lnTo>
                <a:lnTo>
                  <a:pt x="352425" y="1314450"/>
                </a:lnTo>
                <a:lnTo>
                  <a:pt x="222250" y="1371600"/>
                </a:lnTo>
                <a:lnTo>
                  <a:pt x="231775" y="1343025"/>
                </a:lnTo>
                <a:lnTo>
                  <a:pt x="212725" y="1193800"/>
                </a:lnTo>
                <a:lnTo>
                  <a:pt x="174625" y="1168400"/>
                </a:lnTo>
                <a:lnTo>
                  <a:pt x="174625" y="1143000"/>
                </a:lnTo>
                <a:lnTo>
                  <a:pt x="247650" y="1095375"/>
                </a:lnTo>
                <a:lnTo>
                  <a:pt x="292100" y="1044575"/>
                </a:lnTo>
                <a:lnTo>
                  <a:pt x="323850" y="1003300"/>
                </a:lnTo>
                <a:lnTo>
                  <a:pt x="336550" y="984250"/>
                </a:lnTo>
                <a:lnTo>
                  <a:pt x="320675" y="927100"/>
                </a:lnTo>
                <a:lnTo>
                  <a:pt x="298450" y="892175"/>
                </a:lnTo>
                <a:lnTo>
                  <a:pt x="276225" y="857250"/>
                </a:lnTo>
                <a:lnTo>
                  <a:pt x="276225" y="822325"/>
                </a:lnTo>
                <a:lnTo>
                  <a:pt x="346075" y="777875"/>
                </a:lnTo>
                <a:lnTo>
                  <a:pt x="374650" y="758825"/>
                </a:lnTo>
                <a:lnTo>
                  <a:pt x="396875" y="758825"/>
                </a:lnTo>
                <a:lnTo>
                  <a:pt x="428625" y="758825"/>
                </a:lnTo>
                <a:lnTo>
                  <a:pt x="438150" y="727075"/>
                </a:lnTo>
                <a:lnTo>
                  <a:pt x="438150" y="727075"/>
                </a:lnTo>
                <a:lnTo>
                  <a:pt x="358775" y="669925"/>
                </a:lnTo>
                <a:lnTo>
                  <a:pt x="339725" y="606425"/>
                </a:lnTo>
                <a:lnTo>
                  <a:pt x="365125" y="577850"/>
                </a:lnTo>
                <a:lnTo>
                  <a:pt x="336550" y="530225"/>
                </a:lnTo>
                <a:lnTo>
                  <a:pt x="260350" y="514350"/>
                </a:lnTo>
                <a:lnTo>
                  <a:pt x="209550" y="482600"/>
                </a:lnTo>
                <a:lnTo>
                  <a:pt x="209550" y="454025"/>
                </a:lnTo>
                <a:lnTo>
                  <a:pt x="238125" y="425450"/>
                </a:lnTo>
                <a:lnTo>
                  <a:pt x="228600" y="384175"/>
                </a:lnTo>
                <a:lnTo>
                  <a:pt x="196850" y="381000"/>
                </a:lnTo>
                <a:lnTo>
                  <a:pt x="177800" y="403225"/>
                </a:lnTo>
                <a:lnTo>
                  <a:pt x="177800" y="403225"/>
                </a:lnTo>
                <a:lnTo>
                  <a:pt x="92075" y="365125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/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7" name="Полилиния 166"/>
          <p:cNvSpPr/>
          <p:nvPr/>
        </p:nvSpPr>
        <p:spPr>
          <a:xfrm>
            <a:off x="9278260" y="4501076"/>
            <a:ext cx="1094175" cy="893440"/>
          </a:xfrm>
          <a:custGeom>
            <a:avLst/>
            <a:gdLst>
              <a:gd name="connsiteX0" fmla="*/ 0 w 1802606"/>
              <a:gd name="connsiteY0" fmla="*/ 854869 h 1483519"/>
              <a:gd name="connsiteX1" fmla="*/ 57150 w 1802606"/>
              <a:gd name="connsiteY1" fmla="*/ 795338 h 1483519"/>
              <a:gd name="connsiteX2" fmla="*/ 71438 w 1802606"/>
              <a:gd name="connsiteY2" fmla="*/ 731044 h 1483519"/>
              <a:gd name="connsiteX3" fmla="*/ 114300 w 1802606"/>
              <a:gd name="connsiteY3" fmla="*/ 669131 h 1483519"/>
              <a:gd name="connsiteX4" fmla="*/ 116681 w 1802606"/>
              <a:gd name="connsiteY4" fmla="*/ 590550 h 1483519"/>
              <a:gd name="connsiteX5" fmla="*/ 150019 w 1802606"/>
              <a:gd name="connsiteY5" fmla="*/ 490538 h 1483519"/>
              <a:gd name="connsiteX6" fmla="*/ 171450 w 1802606"/>
              <a:gd name="connsiteY6" fmla="*/ 483394 h 1483519"/>
              <a:gd name="connsiteX7" fmla="*/ 185738 w 1802606"/>
              <a:gd name="connsiteY7" fmla="*/ 402431 h 1483519"/>
              <a:gd name="connsiteX8" fmla="*/ 200025 w 1802606"/>
              <a:gd name="connsiteY8" fmla="*/ 383381 h 1483519"/>
              <a:gd name="connsiteX9" fmla="*/ 269081 w 1802606"/>
              <a:gd name="connsiteY9" fmla="*/ 376238 h 1483519"/>
              <a:gd name="connsiteX10" fmla="*/ 290513 w 1802606"/>
              <a:gd name="connsiteY10" fmla="*/ 376238 h 1483519"/>
              <a:gd name="connsiteX11" fmla="*/ 330994 w 1802606"/>
              <a:gd name="connsiteY11" fmla="*/ 342900 h 1483519"/>
              <a:gd name="connsiteX12" fmla="*/ 330994 w 1802606"/>
              <a:gd name="connsiteY12" fmla="*/ 342900 h 1483519"/>
              <a:gd name="connsiteX13" fmla="*/ 300038 w 1802606"/>
              <a:gd name="connsiteY13" fmla="*/ 311944 h 1483519"/>
              <a:gd name="connsiteX14" fmla="*/ 259556 w 1802606"/>
              <a:gd name="connsiteY14" fmla="*/ 283369 h 1483519"/>
              <a:gd name="connsiteX15" fmla="*/ 238125 w 1802606"/>
              <a:gd name="connsiteY15" fmla="*/ 273844 h 1483519"/>
              <a:gd name="connsiteX16" fmla="*/ 245269 w 1802606"/>
              <a:gd name="connsiteY16" fmla="*/ 245269 h 1483519"/>
              <a:gd name="connsiteX17" fmla="*/ 266700 w 1802606"/>
              <a:gd name="connsiteY17" fmla="*/ 228600 h 1483519"/>
              <a:gd name="connsiteX18" fmla="*/ 280988 w 1802606"/>
              <a:gd name="connsiteY18" fmla="*/ 221456 h 1483519"/>
              <a:gd name="connsiteX19" fmla="*/ 276225 w 1802606"/>
              <a:gd name="connsiteY19" fmla="*/ 197644 h 1483519"/>
              <a:gd name="connsiteX20" fmla="*/ 261938 w 1802606"/>
              <a:gd name="connsiteY20" fmla="*/ 169069 h 1483519"/>
              <a:gd name="connsiteX21" fmla="*/ 257175 w 1802606"/>
              <a:gd name="connsiteY21" fmla="*/ 102394 h 1483519"/>
              <a:gd name="connsiteX22" fmla="*/ 280988 w 1802606"/>
              <a:gd name="connsiteY22" fmla="*/ 88106 h 1483519"/>
              <a:gd name="connsiteX23" fmla="*/ 311944 w 1802606"/>
              <a:gd name="connsiteY23" fmla="*/ 61913 h 1483519"/>
              <a:gd name="connsiteX24" fmla="*/ 330994 w 1802606"/>
              <a:gd name="connsiteY24" fmla="*/ 28575 h 1483519"/>
              <a:gd name="connsiteX25" fmla="*/ 352425 w 1802606"/>
              <a:gd name="connsiteY25" fmla="*/ 28575 h 1483519"/>
              <a:gd name="connsiteX26" fmla="*/ 371475 w 1802606"/>
              <a:gd name="connsiteY26" fmla="*/ 28575 h 1483519"/>
              <a:gd name="connsiteX27" fmla="*/ 397669 w 1802606"/>
              <a:gd name="connsiteY27" fmla="*/ 9525 h 1483519"/>
              <a:gd name="connsiteX28" fmla="*/ 435769 w 1802606"/>
              <a:gd name="connsiteY28" fmla="*/ 0 h 1483519"/>
              <a:gd name="connsiteX29" fmla="*/ 457200 w 1802606"/>
              <a:gd name="connsiteY29" fmla="*/ 45244 h 1483519"/>
              <a:gd name="connsiteX30" fmla="*/ 459581 w 1802606"/>
              <a:gd name="connsiteY30" fmla="*/ 80963 h 1483519"/>
              <a:gd name="connsiteX31" fmla="*/ 483394 w 1802606"/>
              <a:gd name="connsiteY31" fmla="*/ 102394 h 1483519"/>
              <a:gd name="connsiteX32" fmla="*/ 483394 w 1802606"/>
              <a:gd name="connsiteY32" fmla="*/ 123825 h 1483519"/>
              <a:gd name="connsiteX33" fmla="*/ 490538 w 1802606"/>
              <a:gd name="connsiteY33" fmla="*/ 142875 h 1483519"/>
              <a:gd name="connsiteX34" fmla="*/ 528638 w 1802606"/>
              <a:gd name="connsiteY34" fmla="*/ 145256 h 1483519"/>
              <a:gd name="connsiteX35" fmla="*/ 559594 w 1802606"/>
              <a:gd name="connsiteY35" fmla="*/ 171450 h 1483519"/>
              <a:gd name="connsiteX36" fmla="*/ 685800 w 1802606"/>
              <a:gd name="connsiteY36" fmla="*/ 200025 h 1483519"/>
              <a:gd name="connsiteX37" fmla="*/ 731044 w 1802606"/>
              <a:gd name="connsiteY37" fmla="*/ 211931 h 1483519"/>
              <a:gd name="connsiteX38" fmla="*/ 833438 w 1802606"/>
              <a:gd name="connsiteY38" fmla="*/ 219075 h 1483519"/>
              <a:gd name="connsiteX39" fmla="*/ 828675 w 1802606"/>
              <a:gd name="connsiteY39" fmla="*/ 345281 h 1483519"/>
              <a:gd name="connsiteX40" fmla="*/ 904875 w 1802606"/>
              <a:gd name="connsiteY40" fmla="*/ 342900 h 1483519"/>
              <a:gd name="connsiteX41" fmla="*/ 938213 w 1802606"/>
              <a:gd name="connsiteY41" fmla="*/ 342900 h 1483519"/>
              <a:gd name="connsiteX42" fmla="*/ 950119 w 1802606"/>
              <a:gd name="connsiteY42" fmla="*/ 311944 h 1483519"/>
              <a:gd name="connsiteX43" fmla="*/ 983456 w 1802606"/>
              <a:gd name="connsiteY43" fmla="*/ 297656 h 1483519"/>
              <a:gd name="connsiteX44" fmla="*/ 1004888 w 1802606"/>
              <a:gd name="connsiteY44" fmla="*/ 266700 h 1483519"/>
              <a:gd name="connsiteX45" fmla="*/ 1000125 w 1802606"/>
              <a:gd name="connsiteY45" fmla="*/ 245269 h 1483519"/>
              <a:gd name="connsiteX46" fmla="*/ 1076325 w 1802606"/>
              <a:gd name="connsiteY46" fmla="*/ 242888 h 1483519"/>
              <a:gd name="connsiteX47" fmla="*/ 1119188 w 1802606"/>
              <a:gd name="connsiteY47" fmla="*/ 247650 h 1483519"/>
              <a:gd name="connsiteX48" fmla="*/ 1152525 w 1802606"/>
              <a:gd name="connsiteY48" fmla="*/ 276225 h 1483519"/>
              <a:gd name="connsiteX49" fmla="*/ 1183481 w 1802606"/>
              <a:gd name="connsiteY49" fmla="*/ 300038 h 1483519"/>
              <a:gd name="connsiteX50" fmla="*/ 1197769 w 1802606"/>
              <a:gd name="connsiteY50" fmla="*/ 304800 h 1483519"/>
              <a:gd name="connsiteX51" fmla="*/ 1231106 w 1802606"/>
              <a:gd name="connsiteY51" fmla="*/ 288131 h 1483519"/>
              <a:gd name="connsiteX52" fmla="*/ 1288256 w 1802606"/>
              <a:gd name="connsiteY52" fmla="*/ 288131 h 1483519"/>
              <a:gd name="connsiteX53" fmla="*/ 1321594 w 1802606"/>
              <a:gd name="connsiteY53" fmla="*/ 285750 h 1483519"/>
              <a:gd name="connsiteX54" fmla="*/ 1328738 w 1802606"/>
              <a:gd name="connsiteY54" fmla="*/ 259556 h 1483519"/>
              <a:gd name="connsiteX55" fmla="*/ 1362075 w 1802606"/>
              <a:gd name="connsiteY55" fmla="*/ 259556 h 1483519"/>
              <a:gd name="connsiteX56" fmla="*/ 1383506 w 1802606"/>
              <a:gd name="connsiteY56" fmla="*/ 321469 h 1483519"/>
              <a:gd name="connsiteX57" fmla="*/ 1388269 w 1802606"/>
              <a:gd name="connsiteY57" fmla="*/ 350044 h 1483519"/>
              <a:gd name="connsiteX58" fmla="*/ 1371600 w 1802606"/>
              <a:gd name="connsiteY58" fmla="*/ 381000 h 1483519"/>
              <a:gd name="connsiteX59" fmla="*/ 1395413 w 1802606"/>
              <a:gd name="connsiteY59" fmla="*/ 428625 h 1483519"/>
              <a:gd name="connsiteX60" fmla="*/ 1450181 w 1802606"/>
              <a:gd name="connsiteY60" fmla="*/ 435769 h 1483519"/>
              <a:gd name="connsiteX61" fmla="*/ 1538288 w 1802606"/>
              <a:gd name="connsiteY61" fmla="*/ 469106 h 1483519"/>
              <a:gd name="connsiteX62" fmla="*/ 1545431 w 1802606"/>
              <a:gd name="connsiteY62" fmla="*/ 459581 h 1483519"/>
              <a:gd name="connsiteX63" fmla="*/ 1571625 w 1802606"/>
              <a:gd name="connsiteY63" fmla="*/ 447675 h 1483519"/>
              <a:gd name="connsiteX64" fmla="*/ 1590675 w 1802606"/>
              <a:gd name="connsiteY64" fmla="*/ 457200 h 1483519"/>
              <a:gd name="connsiteX65" fmla="*/ 1600200 w 1802606"/>
              <a:gd name="connsiteY65" fmla="*/ 488156 h 1483519"/>
              <a:gd name="connsiteX66" fmla="*/ 1569244 w 1802606"/>
              <a:gd name="connsiteY66" fmla="*/ 531019 h 1483519"/>
              <a:gd name="connsiteX67" fmla="*/ 1571625 w 1802606"/>
              <a:gd name="connsiteY67" fmla="*/ 557213 h 1483519"/>
              <a:gd name="connsiteX68" fmla="*/ 1621631 w 1802606"/>
              <a:gd name="connsiteY68" fmla="*/ 588169 h 1483519"/>
              <a:gd name="connsiteX69" fmla="*/ 1700213 w 1802606"/>
              <a:gd name="connsiteY69" fmla="*/ 604838 h 1483519"/>
              <a:gd name="connsiteX70" fmla="*/ 1726406 w 1802606"/>
              <a:gd name="connsiteY70" fmla="*/ 645319 h 1483519"/>
              <a:gd name="connsiteX71" fmla="*/ 1707356 w 1802606"/>
              <a:gd name="connsiteY71" fmla="*/ 676275 h 1483519"/>
              <a:gd name="connsiteX72" fmla="*/ 1726406 w 1802606"/>
              <a:gd name="connsiteY72" fmla="*/ 740569 h 1483519"/>
              <a:gd name="connsiteX73" fmla="*/ 1745456 w 1802606"/>
              <a:gd name="connsiteY73" fmla="*/ 762000 h 1483519"/>
              <a:gd name="connsiteX74" fmla="*/ 1802606 w 1802606"/>
              <a:gd name="connsiteY74" fmla="*/ 797719 h 1483519"/>
              <a:gd name="connsiteX75" fmla="*/ 1793081 w 1802606"/>
              <a:gd name="connsiteY75" fmla="*/ 831056 h 1483519"/>
              <a:gd name="connsiteX76" fmla="*/ 1724025 w 1802606"/>
              <a:gd name="connsiteY76" fmla="*/ 833438 h 1483519"/>
              <a:gd name="connsiteX77" fmla="*/ 1633538 w 1802606"/>
              <a:gd name="connsiteY77" fmla="*/ 890588 h 1483519"/>
              <a:gd name="connsiteX78" fmla="*/ 1638300 w 1802606"/>
              <a:gd name="connsiteY78" fmla="*/ 914400 h 1483519"/>
              <a:gd name="connsiteX79" fmla="*/ 1652588 w 1802606"/>
              <a:gd name="connsiteY79" fmla="*/ 945356 h 1483519"/>
              <a:gd name="connsiteX80" fmla="*/ 1688306 w 1802606"/>
              <a:gd name="connsiteY80" fmla="*/ 1004888 h 1483519"/>
              <a:gd name="connsiteX81" fmla="*/ 1702594 w 1802606"/>
              <a:gd name="connsiteY81" fmla="*/ 1054894 h 1483519"/>
              <a:gd name="connsiteX82" fmla="*/ 1638300 w 1802606"/>
              <a:gd name="connsiteY82" fmla="*/ 1131094 h 1483519"/>
              <a:gd name="connsiteX83" fmla="*/ 1602581 w 1802606"/>
              <a:gd name="connsiteY83" fmla="*/ 1183481 h 1483519"/>
              <a:gd name="connsiteX84" fmla="*/ 1533525 w 1802606"/>
              <a:gd name="connsiteY84" fmla="*/ 1216819 h 1483519"/>
              <a:gd name="connsiteX85" fmla="*/ 1533525 w 1802606"/>
              <a:gd name="connsiteY85" fmla="*/ 1245394 h 1483519"/>
              <a:gd name="connsiteX86" fmla="*/ 1576388 w 1802606"/>
              <a:gd name="connsiteY86" fmla="*/ 1264444 h 1483519"/>
              <a:gd name="connsiteX87" fmla="*/ 1593056 w 1802606"/>
              <a:gd name="connsiteY87" fmla="*/ 1421606 h 1483519"/>
              <a:gd name="connsiteX88" fmla="*/ 1585913 w 1802606"/>
              <a:gd name="connsiteY88" fmla="*/ 1428750 h 1483519"/>
              <a:gd name="connsiteX89" fmla="*/ 1533525 w 1802606"/>
              <a:gd name="connsiteY89" fmla="*/ 1404938 h 1483519"/>
              <a:gd name="connsiteX90" fmla="*/ 1445419 w 1802606"/>
              <a:gd name="connsiteY90" fmla="*/ 1447800 h 1483519"/>
              <a:gd name="connsiteX91" fmla="*/ 1340644 w 1802606"/>
              <a:gd name="connsiteY91" fmla="*/ 1347788 h 1483519"/>
              <a:gd name="connsiteX92" fmla="*/ 1364456 w 1802606"/>
              <a:gd name="connsiteY92" fmla="*/ 1216819 h 1483519"/>
              <a:gd name="connsiteX93" fmla="*/ 1369219 w 1802606"/>
              <a:gd name="connsiteY93" fmla="*/ 1102519 h 1483519"/>
              <a:gd name="connsiteX94" fmla="*/ 1328738 w 1802606"/>
              <a:gd name="connsiteY94" fmla="*/ 1092994 h 1483519"/>
              <a:gd name="connsiteX95" fmla="*/ 1273969 w 1802606"/>
              <a:gd name="connsiteY95" fmla="*/ 1102519 h 1483519"/>
              <a:gd name="connsiteX96" fmla="*/ 1247775 w 1802606"/>
              <a:gd name="connsiteY96" fmla="*/ 1069181 h 1483519"/>
              <a:gd name="connsiteX97" fmla="*/ 1171575 w 1802606"/>
              <a:gd name="connsiteY97" fmla="*/ 1181100 h 1483519"/>
              <a:gd name="connsiteX98" fmla="*/ 1185863 w 1802606"/>
              <a:gd name="connsiteY98" fmla="*/ 1221581 h 1483519"/>
              <a:gd name="connsiteX99" fmla="*/ 1197769 w 1802606"/>
              <a:gd name="connsiteY99" fmla="*/ 1264444 h 1483519"/>
              <a:gd name="connsiteX100" fmla="*/ 1126331 w 1802606"/>
              <a:gd name="connsiteY100" fmla="*/ 1293019 h 1483519"/>
              <a:gd name="connsiteX101" fmla="*/ 1050131 w 1802606"/>
              <a:gd name="connsiteY101" fmla="*/ 1171575 h 1483519"/>
              <a:gd name="connsiteX102" fmla="*/ 957263 w 1802606"/>
              <a:gd name="connsiteY102" fmla="*/ 1195388 h 1483519"/>
              <a:gd name="connsiteX103" fmla="*/ 902494 w 1802606"/>
              <a:gd name="connsiteY103" fmla="*/ 1164431 h 1483519"/>
              <a:gd name="connsiteX104" fmla="*/ 862013 w 1802606"/>
              <a:gd name="connsiteY104" fmla="*/ 1185863 h 1483519"/>
              <a:gd name="connsiteX105" fmla="*/ 869156 w 1802606"/>
              <a:gd name="connsiteY105" fmla="*/ 1221581 h 1483519"/>
              <a:gd name="connsiteX106" fmla="*/ 842963 w 1802606"/>
              <a:gd name="connsiteY106" fmla="*/ 1247775 h 1483519"/>
              <a:gd name="connsiteX107" fmla="*/ 831056 w 1802606"/>
              <a:gd name="connsiteY107" fmla="*/ 1309688 h 1483519"/>
              <a:gd name="connsiteX108" fmla="*/ 778669 w 1802606"/>
              <a:gd name="connsiteY108" fmla="*/ 1362075 h 1483519"/>
              <a:gd name="connsiteX109" fmla="*/ 678656 w 1802606"/>
              <a:gd name="connsiteY109" fmla="*/ 1333500 h 1483519"/>
              <a:gd name="connsiteX110" fmla="*/ 671513 w 1802606"/>
              <a:gd name="connsiteY110" fmla="*/ 1366838 h 1483519"/>
              <a:gd name="connsiteX111" fmla="*/ 683419 w 1802606"/>
              <a:gd name="connsiteY111" fmla="*/ 1414463 h 1483519"/>
              <a:gd name="connsiteX112" fmla="*/ 650081 w 1802606"/>
              <a:gd name="connsiteY112" fmla="*/ 1483519 h 1483519"/>
              <a:gd name="connsiteX113" fmla="*/ 540544 w 1802606"/>
              <a:gd name="connsiteY113" fmla="*/ 1426369 h 1483519"/>
              <a:gd name="connsiteX114" fmla="*/ 581025 w 1802606"/>
              <a:gd name="connsiteY114" fmla="*/ 1364456 h 1483519"/>
              <a:gd name="connsiteX115" fmla="*/ 561975 w 1802606"/>
              <a:gd name="connsiteY115" fmla="*/ 1328738 h 1483519"/>
              <a:gd name="connsiteX116" fmla="*/ 590550 w 1802606"/>
              <a:gd name="connsiteY116" fmla="*/ 1226344 h 1483519"/>
              <a:gd name="connsiteX117" fmla="*/ 521494 w 1802606"/>
              <a:gd name="connsiteY117" fmla="*/ 1204913 h 1483519"/>
              <a:gd name="connsiteX118" fmla="*/ 495300 w 1802606"/>
              <a:gd name="connsiteY118" fmla="*/ 1245394 h 1483519"/>
              <a:gd name="connsiteX119" fmla="*/ 481013 w 1802606"/>
              <a:gd name="connsiteY119" fmla="*/ 1276350 h 1483519"/>
              <a:gd name="connsiteX120" fmla="*/ 459581 w 1802606"/>
              <a:gd name="connsiteY120" fmla="*/ 1264444 h 1483519"/>
              <a:gd name="connsiteX121" fmla="*/ 428625 w 1802606"/>
              <a:gd name="connsiteY121" fmla="*/ 1214438 h 1483519"/>
              <a:gd name="connsiteX122" fmla="*/ 404813 w 1802606"/>
              <a:gd name="connsiteY122" fmla="*/ 1231106 h 1483519"/>
              <a:gd name="connsiteX123" fmla="*/ 381000 w 1802606"/>
              <a:gd name="connsiteY123" fmla="*/ 1273969 h 1483519"/>
              <a:gd name="connsiteX124" fmla="*/ 333375 w 1802606"/>
              <a:gd name="connsiteY124" fmla="*/ 1269206 h 1483519"/>
              <a:gd name="connsiteX125" fmla="*/ 314325 w 1802606"/>
              <a:gd name="connsiteY125" fmla="*/ 1185863 h 1483519"/>
              <a:gd name="connsiteX126" fmla="*/ 373856 w 1802606"/>
              <a:gd name="connsiteY126" fmla="*/ 1147763 h 1483519"/>
              <a:gd name="connsiteX127" fmla="*/ 388144 w 1802606"/>
              <a:gd name="connsiteY127" fmla="*/ 1073944 h 1483519"/>
              <a:gd name="connsiteX128" fmla="*/ 385763 w 1802606"/>
              <a:gd name="connsiteY128" fmla="*/ 976313 h 1483519"/>
              <a:gd name="connsiteX129" fmla="*/ 335756 w 1802606"/>
              <a:gd name="connsiteY129" fmla="*/ 914400 h 1483519"/>
              <a:gd name="connsiteX130" fmla="*/ 247650 w 1802606"/>
              <a:gd name="connsiteY130" fmla="*/ 931069 h 1483519"/>
              <a:gd name="connsiteX131" fmla="*/ 164306 w 1802606"/>
              <a:gd name="connsiteY131" fmla="*/ 921544 h 1483519"/>
              <a:gd name="connsiteX132" fmla="*/ 135731 w 1802606"/>
              <a:gd name="connsiteY132" fmla="*/ 881063 h 1483519"/>
              <a:gd name="connsiteX133" fmla="*/ 0 w 1802606"/>
              <a:gd name="connsiteY133" fmla="*/ 854869 h 14835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</a:cxnLst>
            <a:rect l="l" t="t" r="r" b="b"/>
            <a:pathLst>
              <a:path w="1802606" h="1483519">
                <a:moveTo>
                  <a:pt x="0" y="854869"/>
                </a:moveTo>
                <a:lnTo>
                  <a:pt x="57150" y="795338"/>
                </a:lnTo>
                <a:lnTo>
                  <a:pt x="71438" y="731044"/>
                </a:lnTo>
                <a:lnTo>
                  <a:pt x="114300" y="669131"/>
                </a:lnTo>
                <a:cubicBezTo>
                  <a:pt x="115094" y="642937"/>
                  <a:pt x="115887" y="616744"/>
                  <a:pt x="116681" y="590550"/>
                </a:cubicBezTo>
                <a:lnTo>
                  <a:pt x="150019" y="490538"/>
                </a:lnTo>
                <a:lnTo>
                  <a:pt x="171450" y="483394"/>
                </a:lnTo>
                <a:lnTo>
                  <a:pt x="185738" y="402431"/>
                </a:lnTo>
                <a:lnTo>
                  <a:pt x="200025" y="383381"/>
                </a:lnTo>
                <a:lnTo>
                  <a:pt x="269081" y="376238"/>
                </a:lnTo>
                <a:lnTo>
                  <a:pt x="290513" y="376238"/>
                </a:lnTo>
                <a:lnTo>
                  <a:pt x="330994" y="342900"/>
                </a:lnTo>
                <a:lnTo>
                  <a:pt x="330994" y="342900"/>
                </a:lnTo>
                <a:lnTo>
                  <a:pt x="300038" y="311944"/>
                </a:lnTo>
                <a:lnTo>
                  <a:pt x="259556" y="283369"/>
                </a:lnTo>
                <a:lnTo>
                  <a:pt x="238125" y="273844"/>
                </a:lnTo>
                <a:lnTo>
                  <a:pt x="245269" y="245269"/>
                </a:lnTo>
                <a:lnTo>
                  <a:pt x="266700" y="228600"/>
                </a:lnTo>
                <a:lnTo>
                  <a:pt x="280988" y="221456"/>
                </a:lnTo>
                <a:lnTo>
                  <a:pt x="276225" y="197644"/>
                </a:lnTo>
                <a:lnTo>
                  <a:pt x="261938" y="169069"/>
                </a:lnTo>
                <a:lnTo>
                  <a:pt x="257175" y="102394"/>
                </a:lnTo>
                <a:lnTo>
                  <a:pt x="280988" y="88106"/>
                </a:lnTo>
                <a:lnTo>
                  <a:pt x="311944" y="61913"/>
                </a:lnTo>
                <a:lnTo>
                  <a:pt x="330994" y="28575"/>
                </a:lnTo>
                <a:lnTo>
                  <a:pt x="352425" y="28575"/>
                </a:lnTo>
                <a:lnTo>
                  <a:pt x="371475" y="28575"/>
                </a:lnTo>
                <a:lnTo>
                  <a:pt x="397669" y="9525"/>
                </a:lnTo>
                <a:lnTo>
                  <a:pt x="435769" y="0"/>
                </a:lnTo>
                <a:lnTo>
                  <a:pt x="457200" y="45244"/>
                </a:lnTo>
                <a:lnTo>
                  <a:pt x="459581" y="80963"/>
                </a:lnTo>
                <a:lnTo>
                  <a:pt x="483394" y="102394"/>
                </a:lnTo>
                <a:lnTo>
                  <a:pt x="483394" y="123825"/>
                </a:lnTo>
                <a:lnTo>
                  <a:pt x="490538" y="142875"/>
                </a:lnTo>
                <a:lnTo>
                  <a:pt x="528638" y="145256"/>
                </a:lnTo>
                <a:lnTo>
                  <a:pt x="559594" y="171450"/>
                </a:lnTo>
                <a:lnTo>
                  <a:pt x="685800" y="200025"/>
                </a:lnTo>
                <a:lnTo>
                  <a:pt x="731044" y="211931"/>
                </a:lnTo>
                <a:lnTo>
                  <a:pt x="833438" y="219075"/>
                </a:lnTo>
                <a:lnTo>
                  <a:pt x="828675" y="345281"/>
                </a:lnTo>
                <a:lnTo>
                  <a:pt x="904875" y="342900"/>
                </a:lnTo>
                <a:lnTo>
                  <a:pt x="938213" y="342900"/>
                </a:lnTo>
                <a:lnTo>
                  <a:pt x="950119" y="311944"/>
                </a:lnTo>
                <a:lnTo>
                  <a:pt x="983456" y="297656"/>
                </a:lnTo>
                <a:lnTo>
                  <a:pt x="1004888" y="266700"/>
                </a:lnTo>
                <a:lnTo>
                  <a:pt x="1000125" y="245269"/>
                </a:lnTo>
                <a:lnTo>
                  <a:pt x="1076325" y="242888"/>
                </a:lnTo>
                <a:lnTo>
                  <a:pt x="1119188" y="247650"/>
                </a:lnTo>
                <a:lnTo>
                  <a:pt x="1152525" y="276225"/>
                </a:lnTo>
                <a:lnTo>
                  <a:pt x="1183481" y="300038"/>
                </a:lnTo>
                <a:lnTo>
                  <a:pt x="1197769" y="304800"/>
                </a:lnTo>
                <a:lnTo>
                  <a:pt x="1231106" y="288131"/>
                </a:lnTo>
                <a:lnTo>
                  <a:pt x="1288256" y="288131"/>
                </a:lnTo>
                <a:lnTo>
                  <a:pt x="1321594" y="285750"/>
                </a:lnTo>
                <a:lnTo>
                  <a:pt x="1328738" y="259556"/>
                </a:lnTo>
                <a:lnTo>
                  <a:pt x="1362075" y="259556"/>
                </a:lnTo>
                <a:lnTo>
                  <a:pt x="1383506" y="321469"/>
                </a:lnTo>
                <a:lnTo>
                  <a:pt x="1388269" y="350044"/>
                </a:lnTo>
                <a:lnTo>
                  <a:pt x="1371600" y="381000"/>
                </a:lnTo>
                <a:lnTo>
                  <a:pt x="1395413" y="428625"/>
                </a:lnTo>
                <a:lnTo>
                  <a:pt x="1450181" y="435769"/>
                </a:lnTo>
                <a:lnTo>
                  <a:pt x="1538288" y="469106"/>
                </a:lnTo>
                <a:lnTo>
                  <a:pt x="1545431" y="459581"/>
                </a:lnTo>
                <a:lnTo>
                  <a:pt x="1571625" y="447675"/>
                </a:lnTo>
                <a:lnTo>
                  <a:pt x="1590675" y="457200"/>
                </a:lnTo>
                <a:lnTo>
                  <a:pt x="1600200" y="488156"/>
                </a:lnTo>
                <a:lnTo>
                  <a:pt x="1569244" y="531019"/>
                </a:lnTo>
                <a:lnTo>
                  <a:pt x="1571625" y="557213"/>
                </a:lnTo>
                <a:lnTo>
                  <a:pt x="1621631" y="588169"/>
                </a:lnTo>
                <a:lnTo>
                  <a:pt x="1700213" y="604838"/>
                </a:lnTo>
                <a:lnTo>
                  <a:pt x="1726406" y="645319"/>
                </a:lnTo>
                <a:lnTo>
                  <a:pt x="1707356" y="676275"/>
                </a:lnTo>
                <a:lnTo>
                  <a:pt x="1726406" y="740569"/>
                </a:lnTo>
                <a:lnTo>
                  <a:pt x="1745456" y="762000"/>
                </a:lnTo>
                <a:lnTo>
                  <a:pt x="1802606" y="797719"/>
                </a:lnTo>
                <a:lnTo>
                  <a:pt x="1793081" y="831056"/>
                </a:lnTo>
                <a:lnTo>
                  <a:pt x="1724025" y="833438"/>
                </a:lnTo>
                <a:lnTo>
                  <a:pt x="1633538" y="890588"/>
                </a:lnTo>
                <a:lnTo>
                  <a:pt x="1638300" y="914400"/>
                </a:lnTo>
                <a:lnTo>
                  <a:pt x="1652588" y="945356"/>
                </a:lnTo>
                <a:lnTo>
                  <a:pt x="1688306" y="1004888"/>
                </a:lnTo>
                <a:lnTo>
                  <a:pt x="1702594" y="1054894"/>
                </a:lnTo>
                <a:lnTo>
                  <a:pt x="1638300" y="1131094"/>
                </a:lnTo>
                <a:lnTo>
                  <a:pt x="1602581" y="1183481"/>
                </a:lnTo>
                <a:lnTo>
                  <a:pt x="1533525" y="1216819"/>
                </a:lnTo>
                <a:lnTo>
                  <a:pt x="1533525" y="1245394"/>
                </a:lnTo>
                <a:lnTo>
                  <a:pt x="1576388" y="1264444"/>
                </a:lnTo>
                <a:lnTo>
                  <a:pt x="1593056" y="1421606"/>
                </a:lnTo>
                <a:lnTo>
                  <a:pt x="1585913" y="1428750"/>
                </a:lnTo>
                <a:lnTo>
                  <a:pt x="1533525" y="1404938"/>
                </a:lnTo>
                <a:lnTo>
                  <a:pt x="1445419" y="1447800"/>
                </a:lnTo>
                <a:lnTo>
                  <a:pt x="1340644" y="1347788"/>
                </a:lnTo>
                <a:lnTo>
                  <a:pt x="1364456" y="1216819"/>
                </a:lnTo>
                <a:lnTo>
                  <a:pt x="1369219" y="1102519"/>
                </a:lnTo>
                <a:lnTo>
                  <a:pt x="1328738" y="1092994"/>
                </a:lnTo>
                <a:lnTo>
                  <a:pt x="1273969" y="1102519"/>
                </a:lnTo>
                <a:lnTo>
                  <a:pt x="1247775" y="1069181"/>
                </a:lnTo>
                <a:lnTo>
                  <a:pt x="1171575" y="1181100"/>
                </a:lnTo>
                <a:lnTo>
                  <a:pt x="1185863" y="1221581"/>
                </a:lnTo>
                <a:lnTo>
                  <a:pt x="1197769" y="1264444"/>
                </a:lnTo>
                <a:lnTo>
                  <a:pt x="1126331" y="1293019"/>
                </a:lnTo>
                <a:lnTo>
                  <a:pt x="1050131" y="1171575"/>
                </a:lnTo>
                <a:lnTo>
                  <a:pt x="957263" y="1195388"/>
                </a:lnTo>
                <a:lnTo>
                  <a:pt x="902494" y="1164431"/>
                </a:lnTo>
                <a:lnTo>
                  <a:pt x="862013" y="1185863"/>
                </a:lnTo>
                <a:lnTo>
                  <a:pt x="869156" y="1221581"/>
                </a:lnTo>
                <a:lnTo>
                  <a:pt x="842963" y="1247775"/>
                </a:lnTo>
                <a:lnTo>
                  <a:pt x="831056" y="1309688"/>
                </a:lnTo>
                <a:lnTo>
                  <a:pt x="778669" y="1362075"/>
                </a:lnTo>
                <a:lnTo>
                  <a:pt x="678656" y="1333500"/>
                </a:lnTo>
                <a:lnTo>
                  <a:pt x="671513" y="1366838"/>
                </a:lnTo>
                <a:lnTo>
                  <a:pt x="683419" y="1414463"/>
                </a:lnTo>
                <a:lnTo>
                  <a:pt x="650081" y="1483519"/>
                </a:lnTo>
                <a:lnTo>
                  <a:pt x="540544" y="1426369"/>
                </a:lnTo>
                <a:lnTo>
                  <a:pt x="581025" y="1364456"/>
                </a:lnTo>
                <a:lnTo>
                  <a:pt x="561975" y="1328738"/>
                </a:lnTo>
                <a:lnTo>
                  <a:pt x="590550" y="1226344"/>
                </a:lnTo>
                <a:lnTo>
                  <a:pt x="521494" y="1204913"/>
                </a:lnTo>
                <a:lnTo>
                  <a:pt x="495300" y="1245394"/>
                </a:lnTo>
                <a:lnTo>
                  <a:pt x="481013" y="1276350"/>
                </a:lnTo>
                <a:lnTo>
                  <a:pt x="459581" y="1264444"/>
                </a:lnTo>
                <a:lnTo>
                  <a:pt x="428625" y="1214438"/>
                </a:lnTo>
                <a:lnTo>
                  <a:pt x="404813" y="1231106"/>
                </a:lnTo>
                <a:lnTo>
                  <a:pt x="381000" y="1273969"/>
                </a:lnTo>
                <a:lnTo>
                  <a:pt x="333375" y="1269206"/>
                </a:lnTo>
                <a:lnTo>
                  <a:pt x="314325" y="1185863"/>
                </a:lnTo>
                <a:lnTo>
                  <a:pt x="373856" y="1147763"/>
                </a:lnTo>
                <a:lnTo>
                  <a:pt x="388144" y="1073944"/>
                </a:lnTo>
                <a:cubicBezTo>
                  <a:pt x="387350" y="1041400"/>
                  <a:pt x="386557" y="1008857"/>
                  <a:pt x="385763" y="976313"/>
                </a:cubicBezTo>
                <a:lnTo>
                  <a:pt x="335756" y="914400"/>
                </a:lnTo>
                <a:lnTo>
                  <a:pt x="247650" y="931069"/>
                </a:lnTo>
                <a:lnTo>
                  <a:pt x="164306" y="921544"/>
                </a:lnTo>
                <a:lnTo>
                  <a:pt x="135731" y="881063"/>
                </a:lnTo>
                <a:lnTo>
                  <a:pt x="0" y="854869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168" name="Полилиния 167"/>
          <p:cNvSpPr/>
          <p:nvPr/>
        </p:nvSpPr>
        <p:spPr>
          <a:xfrm>
            <a:off x="10569259" y="4924512"/>
            <a:ext cx="590474" cy="1045875"/>
          </a:xfrm>
          <a:custGeom>
            <a:avLst/>
            <a:gdLst>
              <a:gd name="connsiteX0" fmla="*/ 130175 w 971550"/>
              <a:gd name="connsiteY0" fmla="*/ 0 h 1733550"/>
              <a:gd name="connsiteX1" fmla="*/ 203200 w 971550"/>
              <a:gd name="connsiteY1" fmla="*/ 3175 h 1733550"/>
              <a:gd name="connsiteX2" fmla="*/ 238125 w 971550"/>
              <a:gd name="connsiteY2" fmla="*/ 15875 h 1733550"/>
              <a:gd name="connsiteX3" fmla="*/ 250825 w 971550"/>
              <a:gd name="connsiteY3" fmla="*/ 63500 h 1733550"/>
              <a:gd name="connsiteX4" fmla="*/ 234950 w 971550"/>
              <a:gd name="connsiteY4" fmla="*/ 98425 h 1733550"/>
              <a:gd name="connsiteX5" fmla="*/ 241300 w 971550"/>
              <a:gd name="connsiteY5" fmla="*/ 114300 h 1733550"/>
              <a:gd name="connsiteX6" fmla="*/ 323850 w 971550"/>
              <a:gd name="connsiteY6" fmla="*/ 127000 h 1733550"/>
              <a:gd name="connsiteX7" fmla="*/ 342900 w 971550"/>
              <a:gd name="connsiteY7" fmla="*/ 104775 h 1733550"/>
              <a:gd name="connsiteX8" fmla="*/ 520700 w 971550"/>
              <a:gd name="connsiteY8" fmla="*/ 130175 h 1733550"/>
              <a:gd name="connsiteX9" fmla="*/ 644525 w 971550"/>
              <a:gd name="connsiteY9" fmla="*/ 149225 h 1733550"/>
              <a:gd name="connsiteX10" fmla="*/ 660400 w 971550"/>
              <a:gd name="connsiteY10" fmla="*/ 171450 h 1733550"/>
              <a:gd name="connsiteX11" fmla="*/ 654050 w 971550"/>
              <a:gd name="connsiteY11" fmla="*/ 215900 h 1733550"/>
              <a:gd name="connsiteX12" fmla="*/ 717550 w 971550"/>
              <a:gd name="connsiteY12" fmla="*/ 219075 h 1733550"/>
              <a:gd name="connsiteX13" fmla="*/ 746125 w 971550"/>
              <a:gd name="connsiteY13" fmla="*/ 219075 h 1733550"/>
              <a:gd name="connsiteX14" fmla="*/ 787400 w 971550"/>
              <a:gd name="connsiteY14" fmla="*/ 171450 h 1733550"/>
              <a:gd name="connsiteX15" fmla="*/ 784225 w 971550"/>
              <a:gd name="connsiteY15" fmla="*/ 228600 h 1733550"/>
              <a:gd name="connsiteX16" fmla="*/ 803275 w 971550"/>
              <a:gd name="connsiteY16" fmla="*/ 292100 h 1733550"/>
              <a:gd name="connsiteX17" fmla="*/ 790575 w 971550"/>
              <a:gd name="connsiteY17" fmla="*/ 349250 h 1733550"/>
              <a:gd name="connsiteX18" fmla="*/ 755650 w 971550"/>
              <a:gd name="connsiteY18" fmla="*/ 406400 h 1733550"/>
              <a:gd name="connsiteX19" fmla="*/ 755650 w 971550"/>
              <a:gd name="connsiteY19" fmla="*/ 476250 h 1733550"/>
              <a:gd name="connsiteX20" fmla="*/ 736600 w 971550"/>
              <a:gd name="connsiteY20" fmla="*/ 533400 h 1733550"/>
              <a:gd name="connsiteX21" fmla="*/ 733425 w 971550"/>
              <a:gd name="connsiteY21" fmla="*/ 641350 h 1733550"/>
              <a:gd name="connsiteX22" fmla="*/ 787400 w 971550"/>
              <a:gd name="connsiteY22" fmla="*/ 768350 h 1733550"/>
              <a:gd name="connsiteX23" fmla="*/ 796925 w 971550"/>
              <a:gd name="connsiteY23" fmla="*/ 869950 h 1733550"/>
              <a:gd name="connsiteX24" fmla="*/ 863600 w 971550"/>
              <a:gd name="connsiteY24" fmla="*/ 949325 h 1733550"/>
              <a:gd name="connsiteX25" fmla="*/ 854075 w 971550"/>
              <a:gd name="connsiteY25" fmla="*/ 971550 h 1733550"/>
              <a:gd name="connsiteX26" fmla="*/ 841375 w 971550"/>
              <a:gd name="connsiteY26" fmla="*/ 1000125 h 1733550"/>
              <a:gd name="connsiteX27" fmla="*/ 863600 w 971550"/>
              <a:gd name="connsiteY27" fmla="*/ 1019175 h 1733550"/>
              <a:gd name="connsiteX28" fmla="*/ 841375 w 971550"/>
              <a:gd name="connsiteY28" fmla="*/ 1082675 h 1733550"/>
              <a:gd name="connsiteX29" fmla="*/ 838200 w 971550"/>
              <a:gd name="connsiteY29" fmla="*/ 1117600 h 1733550"/>
              <a:gd name="connsiteX30" fmla="*/ 806450 w 971550"/>
              <a:gd name="connsiteY30" fmla="*/ 1123950 h 1733550"/>
              <a:gd name="connsiteX31" fmla="*/ 847725 w 971550"/>
              <a:gd name="connsiteY31" fmla="*/ 1244600 h 1733550"/>
              <a:gd name="connsiteX32" fmla="*/ 882650 w 971550"/>
              <a:gd name="connsiteY32" fmla="*/ 1355725 h 1733550"/>
              <a:gd name="connsiteX33" fmla="*/ 892175 w 971550"/>
              <a:gd name="connsiteY33" fmla="*/ 1438275 h 1733550"/>
              <a:gd name="connsiteX34" fmla="*/ 927100 w 971550"/>
              <a:gd name="connsiteY34" fmla="*/ 1492250 h 1733550"/>
              <a:gd name="connsiteX35" fmla="*/ 971550 w 971550"/>
              <a:gd name="connsiteY35" fmla="*/ 1533525 h 1733550"/>
              <a:gd name="connsiteX36" fmla="*/ 962025 w 971550"/>
              <a:gd name="connsiteY36" fmla="*/ 1571625 h 1733550"/>
              <a:gd name="connsiteX37" fmla="*/ 828675 w 971550"/>
              <a:gd name="connsiteY37" fmla="*/ 1539875 h 1733550"/>
              <a:gd name="connsiteX38" fmla="*/ 796925 w 971550"/>
              <a:gd name="connsiteY38" fmla="*/ 1593850 h 1733550"/>
              <a:gd name="connsiteX39" fmla="*/ 771525 w 971550"/>
              <a:gd name="connsiteY39" fmla="*/ 1663700 h 1733550"/>
              <a:gd name="connsiteX40" fmla="*/ 723900 w 971550"/>
              <a:gd name="connsiteY40" fmla="*/ 1733550 h 1733550"/>
              <a:gd name="connsiteX41" fmla="*/ 673100 w 971550"/>
              <a:gd name="connsiteY41" fmla="*/ 1682750 h 1733550"/>
              <a:gd name="connsiteX42" fmla="*/ 596900 w 971550"/>
              <a:gd name="connsiteY42" fmla="*/ 1622425 h 1733550"/>
              <a:gd name="connsiteX43" fmla="*/ 565150 w 971550"/>
              <a:gd name="connsiteY43" fmla="*/ 1562100 h 1733550"/>
              <a:gd name="connsiteX44" fmla="*/ 571500 w 971550"/>
              <a:gd name="connsiteY44" fmla="*/ 1454150 h 1733550"/>
              <a:gd name="connsiteX45" fmla="*/ 536575 w 971550"/>
              <a:gd name="connsiteY45" fmla="*/ 1422400 h 1733550"/>
              <a:gd name="connsiteX46" fmla="*/ 501650 w 971550"/>
              <a:gd name="connsiteY46" fmla="*/ 1416050 h 1733550"/>
              <a:gd name="connsiteX47" fmla="*/ 488950 w 971550"/>
              <a:gd name="connsiteY47" fmla="*/ 1355725 h 1733550"/>
              <a:gd name="connsiteX48" fmla="*/ 400050 w 971550"/>
              <a:gd name="connsiteY48" fmla="*/ 1365250 h 1733550"/>
              <a:gd name="connsiteX49" fmla="*/ 396875 w 971550"/>
              <a:gd name="connsiteY49" fmla="*/ 1409700 h 1733550"/>
              <a:gd name="connsiteX50" fmla="*/ 311150 w 971550"/>
              <a:gd name="connsiteY50" fmla="*/ 1454150 h 1733550"/>
              <a:gd name="connsiteX51" fmla="*/ 206375 w 971550"/>
              <a:gd name="connsiteY51" fmla="*/ 1473200 h 1733550"/>
              <a:gd name="connsiteX52" fmla="*/ 184150 w 971550"/>
              <a:gd name="connsiteY52" fmla="*/ 1454150 h 1733550"/>
              <a:gd name="connsiteX53" fmla="*/ 228600 w 971550"/>
              <a:gd name="connsiteY53" fmla="*/ 1393825 h 1733550"/>
              <a:gd name="connsiteX54" fmla="*/ 155575 w 971550"/>
              <a:gd name="connsiteY54" fmla="*/ 1231900 h 1733550"/>
              <a:gd name="connsiteX55" fmla="*/ 111125 w 971550"/>
              <a:gd name="connsiteY55" fmla="*/ 1181100 h 1733550"/>
              <a:gd name="connsiteX56" fmla="*/ 28575 w 971550"/>
              <a:gd name="connsiteY56" fmla="*/ 1133475 h 1733550"/>
              <a:gd name="connsiteX57" fmla="*/ 0 w 971550"/>
              <a:gd name="connsiteY57" fmla="*/ 1047750 h 1733550"/>
              <a:gd name="connsiteX58" fmla="*/ 28575 w 971550"/>
              <a:gd name="connsiteY58" fmla="*/ 1019175 h 1733550"/>
              <a:gd name="connsiteX59" fmla="*/ 98425 w 971550"/>
              <a:gd name="connsiteY59" fmla="*/ 1044575 h 1733550"/>
              <a:gd name="connsiteX60" fmla="*/ 149225 w 971550"/>
              <a:gd name="connsiteY60" fmla="*/ 1066800 h 1733550"/>
              <a:gd name="connsiteX61" fmla="*/ 196850 w 971550"/>
              <a:gd name="connsiteY61" fmla="*/ 1082675 h 1733550"/>
              <a:gd name="connsiteX62" fmla="*/ 196850 w 971550"/>
              <a:gd name="connsiteY62" fmla="*/ 1082675 h 1733550"/>
              <a:gd name="connsiteX63" fmla="*/ 177800 w 971550"/>
              <a:gd name="connsiteY63" fmla="*/ 1035050 h 1733550"/>
              <a:gd name="connsiteX64" fmla="*/ 171450 w 971550"/>
              <a:gd name="connsiteY64" fmla="*/ 1006475 h 1733550"/>
              <a:gd name="connsiteX65" fmla="*/ 257175 w 971550"/>
              <a:gd name="connsiteY65" fmla="*/ 1019175 h 1733550"/>
              <a:gd name="connsiteX66" fmla="*/ 330200 w 971550"/>
              <a:gd name="connsiteY66" fmla="*/ 876300 h 1733550"/>
              <a:gd name="connsiteX67" fmla="*/ 184150 w 971550"/>
              <a:gd name="connsiteY67" fmla="*/ 736600 h 1733550"/>
              <a:gd name="connsiteX68" fmla="*/ 234950 w 971550"/>
              <a:gd name="connsiteY68" fmla="*/ 711200 h 1733550"/>
              <a:gd name="connsiteX69" fmla="*/ 276225 w 971550"/>
              <a:gd name="connsiteY69" fmla="*/ 584200 h 1733550"/>
              <a:gd name="connsiteX70" fmla="*/ 260350 w 971550"/>
              <a:gd name="connsiteY70" fmla="*/ 565150 h 1733550"/>
              <a:gd name="connsiteX71" fmla="*/ 247650 w 971550"/>
              <a:gd name="connsiteY71" fmla="*/ 504825 h 1733550"/>
              <a:gd name="connsiteX72" fmla="*/ 250825 w 971550"/>
              <a:gd name="connsiteY72" fmla="*/ 482600 h 1733550"/>
              <a:gd name="connsiteX73" fmla="*/ 304800 w 971550"/>
              <a:gd name="connsiteY73" fmla="*/ 412750 h 1733550"/>
              <a:gd name="connsiteX74" fmla="*/ 250825 w 971550"/>
              <a:gd name="connsiteY74" fmla="*/ 374650 h 1733550"/>
              <a:gd name="connsiteX75" fmla="*/ 203200 w 971550"/>
              <a:gd name="connsiteY75" fmla="*/ 355600 h 1733550"/>
              <a:gd name="connsiteX76" fmla="*/ 158750 w 971550"/>
              <a:gd name="connsiteY76" fmla="*/ 292100 h 1733550"/>
              <a:gd name="connsiteX77" fmla="*/ 85725 w 971550"/>
              <a:gd name="connsiteY77" fmla="*/ 222250 h 1733550"/>
              <a:gd name="connsiteX78" fmla="*/ 22225 w 971550"/>
              <a:gd name="connsiteY78" fmla="*/ 215900 h 1733550"/>
              <a:gd name="connsiteX79" fmla="*/ 25400 w 971550"/>
              <a:gd name="connsiteY79" fmla="*/ 187325 h 1733550"/>
              <a:gd name="connsiteX80" fmla="*/ 92075 w 971550"/>
              <a:gd name="connsiteY80" fmla="*/ 101600 h 1733550"/>
              <a:gd name="connsiteX81" fmla="*/ 82550 w 971550"/>
              <a:gd name="connsiteY81" fmla="*/ 22225 h 1733550"/>
              <a:gd name="connsiteX82" fmla="*/ 130175 w 971550"/>
              <a:gd name="connsiteY82" fmla="*/ 0 h 1733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</a:cxnLst>
            <a:rect l="l" t="t" r="r" b="b"/>
            <a:pathLst>
              <a:path w="971550" h="1733550">
                <a:moveTo>
                  <a:pt x="130175" y="0"/>
                </a:moveTo>
                <a:lnTo>
                  <a:pt x="203200" y="3175"/>
                </a:lnTo>
                <a:lnTo>
                  <a:pt x="238125" y="15875"/>
                </a:lnTo>
                <a:lnTo>
                  <a:pt x="250825" y="63500"/>
                </a:lnTo>
                <a:lnTo>
                  <a:pt x="234950" y="98425"/>
                </a:lnTo>
                <a:lnTo>
                  <a:pt x="241300" y="114300"/>
                </a:lnTo>
                <a:lnTo>
                  <a:pt x="323850" y="127000"/>
                </a:lnTo>
                <a:lnTo>
                  <a:pt x="342900" y="104775"/>
                </a:lnTo>
                <a:lnTo>
                  <a:pt x="520700" y="130175"/>
                </a:lnTo>
                <a:lnTo>
                  <a:pt x="644525" y="149225"/>
                </a:lnTo>
                <a:lnTo>
                  <a:pt x="660400" y="171450"/>
                </a:lnTo>
                <a:lnTo>
                  <a:pt x="654050" y="215900"/>
                </a:lnTo>
                <a:lnTo>
                  <a:pt x="717550" y="219075"/>
                </a:lnTo>
                <a:lnTo>
                  <a:pt x="746125" y="219075"/>
                </a:lnTo>
                <a:lnTo>
                  <a:pt x="787400" y="171450"/>
                </a:lnTo>
                <a:lnTo>
                  <a:pt x="784225" y="228600"/>
                </a:lnTo>
                <a:lnTo>
                  <a:pt x="803275" y="292100"/>
                </a:lnTo>
                <a:lnTo>
                  <a:pt x="790575" y="349250"/>
                </a:lnTo>
                <a:lnTo>
                  <a:pt x="755650" y="406400"/>
                </a:lnTo>
                <a:lnTo>
                  <a:pt x="755650" y="476250"/>
                </a:lnTo>
                <a:lnTo>
                  <a:pt x="736600" y="533400"/>
                </a:lnTo>
                <a:cubicBezTo>
                  <a:pt x="735542" y="569383"/>
                  <a:pt x="734483" y="605367"/>
                  <a:pt x="733425" y="641350"/>
                </a:cubicBezTo>
                <a:lnTo>
                  <a:pt x="787400" y="768350"/>
                </a:lnTo>
                <a:lnTo>
                  <a:pt x="796925" y="869950"/>
                </a:lnTo>
                <a:lnTo>
                  <a:pt x="863600" y="949325"/>
                </a:lnTo>
                <a:lnTo>
                  <a:pt x="854075" y="971550"/>
                </a:lnTo>
                <a:lnTo>
                  <a:pt x="841375" y="1000125"/>
                </a:lnTo>
                <a:lnTo>
                  <a:pt x="863600" y="1019175"/>
                </a:lnTo>
                <a:lnTo>
                  <a:pt x="841375" y="1082675"/>
                </a:lnTo>
                <a:lnTo>
                  <a:pt x="838200" y="1117600"/>
                </a:lnTo>
                <a:lnTo>
                  <a:pt x="806450" y="1123950"/>
                </a:lnTo>
                <a:lnTo>
                  <a:pt x="847725" y="1244600"/>
                </a:lnTo>
                <a:lnTo>
                  <a:pt x="882650" y="1355725"/>
                </a:lnTo>
                <a:lnTo>
                  <a:pt x="892175" y="1438275"/>
                </a:lnTo>
                <a:lnTo>
                  <a:pt x="927100" y="1492250"/>
                </a:lnTo>
                <a:lnTo>
                  <a:pt x="971550" y="1533525"/>
                </a:lnTo>
                <a:lnTo>
                  <a:pt x="962025" y="1571625"/>
                </a:lnTo>
                <a:lnTo>
                  <a:pt x="828675" y="1539875"/>
                </a:lnTo>
                <a:lnTo>
                  <a:pt x="796925" y="1593850"/>
                </a:lnTo>
                <a:lnTo>
                  <a:pt x="771525" y="1663700"/>
                </a:lnTo>
                <a:lnTo>
                  <a:pt x="723900" y="1733550"/>
                </a:lnTo>
                <a:lnTo>
                  <a:pt x="673100" y="1682750"/>
                </a:lnTo>
                <a:lnTo>
                  <a:pt x="596900" y="1622425"/>
                </a:lnTo>
                <a:lnTo>
                  <a:pt x="565150" y="1562100"/>
                </a:lnTo>
                <a:lnTo>
                  <a:pt x="571500" y="1454150"/>
                </a:lnTo>
                <a:lnTo>
                  <a:pt x="536575" y="1422400"/>
                </a:lnTo>
                <a:lnTo>
                  <a:pt x="501650" y="1416050"/>
                </a:lnTo>
                <a:lnTo>
                  <a:pt x="488950" y="1355725"/>
                </a:lnTo>
                <a:lnTo>
                  <a:pt x="400050" y="1365250"/>
                </a:lnTo>
                <a:lnTo>
                  <a:pt x="396875" y="1409700"/>
                </a:lnTo>
                <a:lnTo>
                  <a:pt x="311150" y="1454150"/>
                </a:lnTo>
                <a:lnTo>
                  <a:pt x="206375" y="1473200"/>
                </a:lnTo>
                <a:lnTo>
                  <a:pt x="184150" y="1454150"/>
                </a:lnTo>
                <a:lnTo>
                  <a:pt x="228600" y="1393825"/>
                </a:lnTo>
                <a:lnTo>
                  <a:pt x="155575" y="1231900"/>
                </a:lnTo>
                <a:lnTo>
                  <a:pt x="111125" y="1181100"/>
                </a:lnTo>
                <a:lnTo>
                  <a:pt x="28575" y="1133475"/>
                </a:lnTo>
                <a:lnTo>
                  <a:pt x="0" y="1047750"/>
                </a:lnTo>
                <a:lnTo>
                  <a:pt x="28575" y="1019175"/>
                </a:lnTo>
                <a:lnTo>
                  <a:pt x="98425" y="1044575"/>
                </a:lnTo>
                <a:lnTo>
                  <a:pt x="149225" y="1066800"/>
                </a:lnTo>
                <a:lnTo>
                  <a:pt x="196850" y="1082675"/>
                </a:lnTo>
                <a:lnTo>
                  <a:pt x="196850" y="1082675"/>
                </a:lnTo>
                <a:lnTo>
                  <a:pt x="177800" y="1035050"/>
                </a:lnTo>
                <a:lnTo>
                  <a:pt x="171450" y="1006475"/>
                </a:lnTo>
                <a:lnTo>
                  <a:pt x="257175" y="1019175"/>
                </a:lnTo>
                <a:lnTo>
                  <a:pt x="330200" y="876300"/>
                </a:lnTo>
                <a:lnTo>
                  <a:pt x="184150" y="736600"/>
                </a:lnTo>
                <a:lnTo>
                  <a:pt x="234950" y="711200"/>
                </a:lnTo>
                <a:lnTo>
                  <a:pt x="276225" y="584200"/>
                </a:lnTo>
                <a:lnTo>
                  <a:pt x="260350" y="565150"/>
                </a:lnTo>
                <a:lnTo>
                  <a:pt x="247650" y="504825"/>
                </a:lnTo>
                <a:lnTo>
                  <a:pt x="250825" y="482600"/>
                </a:lnTo>
                <a:lnTo>
                  <a:pt x="304800" y="412750"/>
                </a:lnTo>
                <a:lnTo>
                  <a:pt x="250825" y="374650"/>
                </a:lnTo>
                <a:lnTo>
                  <a:pt x="203200" y="355600"/>
                </a:lnTo>
                <a:lnTo>
                  <a:pt x="158750" y="292100"/>
                </a:lnTo>
                <a:lnTo>
                  <a:pt x="85725" y="222250"/>
                </a:lnTo>
                <a:lnTo>
                  <a:pt x="22225" y="215900"/>
                </a:lnTo>
                <a:lnTo>
                  <a:pt x="25400" y="187325"/>
                </a:lnTo>
                <a:lnTo>
                  <a:pt x="92075" y="101600"/>
                </a:lnTo>
                <a:lnTo>
                  <a:pt x="82550" y="22225"/>
                </a:lnTo>
                <a:lnTo>
                  <a:pt x="130175" y="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6350" cap="flat" cmpd="sng" algn="ctr">
            <a:solidFill>
              <a:srgbClr val="6C6E68"/>
            </a:solidFill>
            <a:prstDash val="solid"/>
          </a:ln>
          <a:effectLst/>
        </p:spPr>
        <p:txBody>
          <a:bodyPr lIns="77490" tIns="38754" rIns="77490" bIns="38754" anchor="ctr"/>
          <a:lstStyle/>
          <a:p>
            <a:pPr algn="ctr">
              <a:defRPr/>
            </a:pPr>
            <a:endParaRPr lang="ru-RU" kern="0">
              <a:solidFill>
                <a:srgbClr val="FF0000"/>
              </a:solidFill>
              <a:cs typeface="Arial" charset="0"/>
            </a:endParaRPr>
          </a:p>
        </p:txBody>
      </p:sp>
      <p:cxnSp>
        <p:nvCxnSpPr>
          <p:cNvPr id="171" name="Прямая соединительная линия 170"/>
          <p:cNvCxnSpPr/>
          <p:nvPr/>
        </p:nvCxnSpPr>
        <p:spPr>
          <a:xfrm flipH="1" flipV="1">
            <a:off x="5405428" y="1464669"/>
            <a:ext cx="1070899" cy="1321899"/>
          </a:xfrm>
          <a:prstGeom prst="line">
            <a:avLst/>
          </a:prstGeom>
          <a:ln w="15875">
            <a:gradFill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0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2" name="Прямоугольник 171"/>
          <p:cNvSpPr/>
          <p:nvPr/>
        </p:nvSpPr>
        <p:spPr>
          <a:xfrm>
            <a:off x="6076160" y="2601986"/>
            <a:ext cx="799996" cy="184192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Казань</a:t>
            </a:r>
          </a:p>
        </p:txBody>
      </p:sp>
      <p:cxnSp>
        <p:nvCxnSpPr>
          <p:cNvPr id="177" name="Прямая соединительная линия 176"/>
          <p:cNvCxnSpPr>
            <a:stCxn id="106" idx="21"/>
          </p:cNvCxnSpPr>
          <p:nvPr/>
        </p:nvCxnSpPr>
        <p:spPr>
          <a:xfrm flipH="1" flipV="1">
            <a:off x="10044718" y="1568183"/>
            <a:ext cx="40653" cy="1169767"/>
          </a:xfrm>
          <a:prstGeom prst="line">
            <a:avLst/>
          </a:prstGeom>
          <a:ln w="15875">
            <a:gradFill>
              <a:gsLst>
                <a:gs pos="0">
                  <a:srgbClr val="000082"/>
                </a:gs>
                <a:gs pos="30000">
                  <a:srgbClr val="66008F"/>
                </a:gs>
                <a:gs pos="64999">
                  <a:srgbClr val="BA0066"/>
                </a:gs>
                <a:gs pos="89999">
                  <a:srgbClr val="FF0000"/>
                </a:gs>
                <a:gs pos="100000">
                  <a:srgbClr val="FF8200"/>
                </a:gs>
              </a:gsLst>
              <a:lin ang="5400000" scaled="0"/>
            </a:gradFill>
            <a:headEnd type="oval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79" name="Прямоугольник 178"/>
          <p:cNvSpPr/>
          <p:nvPr/>
        </p:nvSpPr>
        <p:spPr>
          <a:xfrm>
            <a:off x="8893076" y="2659154"/>
            <a:ext cx="1667716" cy="184193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Набережные Челны</a:t>
            </a:r>
          </a:p>
        </p:txBody>
      </p:sp>
      <p:sp>
        <p:nvSpPr>
          <p:cNvPr id="185" name="Прямоугольник 184"/>
          <p:cNvSpPr/>
          <p:nvPr/>
        </p:nvSpPr>
        <p:spPr>
          <a:xfrm>
            <a:off x="8973500" y="1109785"/>
            <a:ext cx="2125915" cy="6182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58" tIns="60928" rIns="121858" bIns="60928" anchor="ctr"/>
          <a:lstStyle>
            <a:lvl1pPr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cs typeface="Tahoma" pitchFamily="34" charset="0"/>
              </a:rPr>
              <a:t>Общее количество мест, задействованных в проведении </a:t>
            </a:r>
            <a:r>
              <a:rPr lang="ru-RU" altLang="ru-RU" b="1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cs typeface="Tahoma" pitchFamily="34" charset="0"/>
              </a:rPr>
              <a:t>Сабантуя - 2</a:t>
            </a:r>
            <a:endParaRPr lang="ru-RU" altLang="ru-RU" b="1" dirty="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  <a:cs typeface="Tahoma" pitchFamily="34" charset="0"/>
            </a:endParaRPr>
          </a:p>
        </p:txBody>
      </p:sp>
      <p:sp>
        <p:nvSpPr>
          <p:cNvPr id="188" name="Line 13"/>
          <p:cNvSpPr>
            <a:spLocks noChangeShapeType="1"/>
          </p:cNvSpPr>
          <p:nvPr/>
        </p:nvSpPr>
        <p:spPr bwMode="auto">
          <a:xfrm flipH="1">
            <a:off x="4626431" y="956955"/>
            <a:ext cx="0" cy="5902633"/>
          </a:xfrm>
          <a:prstGeom prst="line">
            <a:avLst/>
          </a:prstGeom>
          <a:noFill/>
          <a:ln w="28575">
            <a:solidFill>
              <a:schemeClr val="accent1">
                <a:lumMod val="60000"/>
                <a:lumOff val="40000"/>
              </a:schemeClr>
            </a:solidFill>
            <a:round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 lIns="93718" tIns="46828" rIns="93718" bIns="46828"/>
          <a:lstStyle/>
          <a:p>
            <a:pPr defTabSz="1218300" fontAlgn="auto">
              <a:spcBef>
                <a:spcPts val="0"/>
              </a:spcBef>
              <a:spcAft>
                <a:spcPts val="0"/>
              </a:spcAft>
              <a:defRPr/>
            </a:pPr>
            <a:endParaRPr lang="ru-RU" sz="2400">
              <a:solidFill>
                <a:prstClr val="black"/>
              </a:solidFill>
              <a:latin typeface="Calibri"/>
              <a:cs typeface="Arial" charset="0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428" t="11698" r="66842" b="7135"/>
          <a:stretch/>
        </p:blipFill>
        <p:spPr bwMode="auto">
          <a:xfrm>
            <a:off x="203173" y="1007938"/>
            <a:ext cx="4266645" cy="5824067"/>
          </a:xfrm>
          <a:prstGeom prst="rect">
            <a:avLst/>
          </a:prstGeom>
          <a:noFill/>
          <a:ln w="6350">
            <a:solidFill>
              <a:schemeClr val="tx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94" name="Прямоугольник 93"/>
          <p:cNvSpPr/>
          <p:nvPr/>
        </p:nvSpPr>
        <p:spPr>
          <a:xfrm>
            <a:off x="4798302" y="1127497"/>
            <a:ext cx="2125915" cy="61821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58" tIns="60928" rIns="121858" bIns="60928" anchor="ctr"/>
          <a:lstStyle>
            <a:lvl1pPr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8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cs typeface="Tahoma" pitchFamily="34" charset="0"/>
              </a:rPr>
              <a:t>Общее количество мест, задействованных в проведении </a:t>
            </a:r>
            <a:r>
              <a:rPr lang="ru-RU" altLang="ru-RU" b="1" dirty="0" smtClean="0">
                <a:solidFill>
                  <a:srgbClr val="0000FF"/>
                </a:solidFill>
                <a:effectLst>
                  <a:outerShdw blurRad="38100" dist="38100" dir="2700000" algn="tl">
                    <a:srgbClr val="C0C0C0"/>
                  </a:outerShdw>
                </a:effectLst>
                <a:latin typeface="Tahoma" pitchFamily="34" charset="0"/>
                <a:cs typeface="Tahoma" pitchFamily="34" charset="0"/>
              </a:rPr>
              <a:t>Сабантуя - 4</a:t>
            </a:r>
            <a:endParaRPr lang="ru-RU" altLang="ru-RU" b="1" dirty="0">
              <a:solidFill>
                <a:srgbClr val="0000FF"/>
              </a:solidFill>
              <a:effectLst>
                <a:outerShdw blurRad="38100" dist="38100" dir="2700000" algn="tl">
                  <a:srgbClr val="C0C0C0"/>
                </a:outerShdw>
              </a:effectLst>
              <a:latin typeface="Tahoma" pitchFamily="34" charset="0"/>
              <a:cs typeface="Tahoma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43995671"/>
      </p:ext>
    </p:extLst>
  </p:cSld>
  <p:clrMapOvr>
    <a:masterClrMapping/>
  </p:clrMapOvr>
  <p:transition advClick="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8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851" tIns="27415" rIns="54851" bIns="27415" anchor="ctr"/>
          <a:lstStyle/>
          <a:p>
            <a:pPr algn="ctr" defTabSz="106392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3923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530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44509" y="1448596"/>
            <a:ext cx="11892718" cy="20574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7764" tIns="43854" rIns="87764" bIns="43854"/>
          <a:lstStyle/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Консультация – предупреждение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об интенсивности метеорологических явлений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</a:rPr>
              <a:t>с </a:t>
            </a:r>
            <a:r>
              <a:rPr lang="ru-RU" sz="2000" b="1" u="sng">
                <a:solidFill>
                  <a:srgbClr val="000000"/>
                </a:solidFill>
              </a:rPr>
              <a:t>21 </a:t>
            </a:r>
            <a:r>
              <a:rPr lang="ru-RU" sz="2000" b="1" u="sng">
                <a:solidFill>
                  <a:srgbClr val="000000"/>
                </a:solidFill>
              </a:rPr>
              <a:t>часа </a:t>
            </a:r>
            <a:r>
              <a:rPr lang="ru-RU" sz="2000" b="1" u="sng" dirty="0">
                <a:solidFill>
                  <a:srgbClr val="000000"/>
                </a:solidFill>
              </a:rPr>
              <a:t>17 июня до 21 часа 18 июня 2022 года</a:t>
            </a:r>
          </a:p>
          <a:p>
            <a:r>
              <a:rPr lang="ru-RU" sz="2000" dirty="0">
                <a:solidFill>
                  <a:srgbClr val="000000"/>
                </a:solidFill>
              </a:rPr>
              <a:t>18 июня 2022 года на территории Республики Татарстан и в г. Казани местами ожидаются:</a:t>
            </a:r>
          </a:p>
          <a:p>
            <a:r>
              <a:rPr lang="ru-RU" sz="2000" dirty="0">
                <a:solidFill>
                  <a:srgbClr val="000000"/>
                </a:solidFill>
              </a:rPr>
              <a:t>- ночью и утром туман;</a:t>
            </a:r>
          </a:p>
          <a:p>
            <a:r>
              <a:rPr lang="ru-RU" sz="2000" dirty="0">
                <a:solidFill>
                  <a:srgbClr val="000000"/>
                </a:solidFill>
              </a:rPr>
              <a:t>- днем и вечером гроза с кратковременными усилениями ветра до 15-20 м/с. </a:t>
            </a:r>
          </a:p>
          <a:p>
            <a:pPr algn="just">
              <a:spcAft>
                <a:spcPts val="0"/>
              </a:spcAft>
            </a:pPr>
            <a:endParaRPr lang="ru-RU" sz="1500" dirty="0">
              <a:solidFill>
                <a:srgbClr val="0070C0"/>
              </a:solidFill>
              <a:latin typeface="Times New Roman"/>
              <a:ea typeface="Times New Roman"/>
            </a:endParaRPr>
          </a:p>
          <a:p>
            <a:pPr indent="447163" algn="just"/>
            <a:r>
              <a:rPr lang="ru-RU" sz="2000" dirty="0">
                <a:solidFill>
                  <a:srgbClr val="000000"/>
                </a:solidFill>
              </a:rPr>
              <a:t> </a:t>
            </a:r>
          </a:p>
        </p:txBody>
      </p:sp>
    </p:spTree>
    <p:extLst>
      <p:ext uri="{BB962C8B-B14F-4D97-AF65-F5344CB8AC3E}">
        <p14:creationId xmlns:p14="http://schemas.microsoft.com/office/powerpoint/2010/main" val="20723252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29" t="18114" r="12867" b="7568"/>
          <a:stretch/>
        </p:blipFill>
        <p:spPr bwMode="auto">
          <a:xfrm>
            <a:off x="0" y="809819"/>
            <a:ext cx="12190413" cy="6049769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" name="Полилиния 4"/>
          <p:cNvSpPr/>
          <p:nvPr/>
        </p:nvSpPr>
        <p:spPr>
          <a:xfrm>
            <a:off x="5728578" y="2361033"/>
            <a:ext cx="2627509" cy="3713461"/>
          </a:xfrm>
          <a:custGeom>
            <a:avLst/>
            <a:gdLst>
              <a:gd name="connsiteX0" fmla="*/ 368969 w 2759243"/>
              <a:gd name="connsiteY0" fmla="*/ 0 h 5197642"/>
              <a:gd name="connsiteX1" fmla="*/ 208548 w 2759243"/>
              <a:gd name="connsiteY1" fmla="*/ 561473 h 5197642"/>
              <a:gd name="connsiteX2" fmla="*/ 272716 w 2759243"/>
              <a:gd name="connsiteY2" fmla="*/ 994610 h 5197642"/>
              <a:gd name="connsiteX3" fmla="*/ 128337 w 2759243"/>
              <a:gd name="connsiteY3" fmla="*/ 1427747 h 5197642"/>
              <a:gd name="connsiteX4" fmla="*/ 128337 w 2759243"/>
              <a:gd name="connsiteY4" fmla="*/ 1876926 h 5197642"/>
              <a:gd name="connsiteX5" fmla="*/ 32085 w 2759243"/>
              <a:gd name="connsiteY5" fmla="*/ 2438400 h 5197642"/>
              <a:gd name="connsiteX6" fmla="*/ 0 w 2759243"/>
              <a:gd name="connsiteY6" fmla="*/ 2727158 h 5197642"/>
              <a:gd name="connsiteX7" fmla="*/ 737937 w 2759243"/>
              <a:gd name="connsiteY7" fmla="*/ 3465094 h 5197642"/>
              <a:gd name="connsiteX8" fmla="*/ 1090864 w 2759243"/>
              <a:gd name="connsiteY8" fmla="*/ 3930315 h 5197642"/>
              <a:gd name="connsiteX9" fmla="*/ 2053390 w 2759243"/>
              <a:gd name="connsiteY9" fmla="*/ 5197642 h 5197642"/>
              <a:gd name="connsiteX10" fmla="*/ 2646948 w 2759243"/>
              <a:gd name="connsiteY10" fmla="*/ 3914273 h 5197642"/>
              <a:gd name="connsiteX11" fmla="*/ 2759243 w 2759243"/>
              <a:gd name="connsiteY11" fmla="*/ 2550694 h 5197642"/>
              <a:gd name="connsiteX12" fmla="*/ 2534653 w 2759243"/>
              <a:gd name="connsiteY12" fmla="*/ 1860884 h 5197642"/>
              <a:gd name="connsiteX13" fmla="*/ 2197769 w 2759243"/>
              <a:gd name="connsiteY13" fmla="*/ 1283368 h 5197642"/>
              <a:gd name="connsiteX14" fmla="*/ 1604211 w 2759243"/>
              <a:gd name="connsiteY14" fmla="*/ 1203158 h 5197642"/>
              <a:gd name="connsiteX15" fmla="*/ 1074822 w 2759243"/>
              <a:gd name="connsiteY15" fmla="*/ 802105 h 5197642"/>
              <a:gd name="connsiteX16" fmla="*/ 368969 w 2759243"/>
              <a:gd name="connsiteY16" fmla="*/ 0 h 51976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2759243" h="5197642">
                <a:moveTo>
                  <a:pt x="368969" y="0"/>
                </a:moveTo>
                <a:lnTo>
                  <a:pt x="208548" y="561473"/>
                </a:lnTo>
                <a:lnTo>
                  <a:pt x="272716" y="994610"/>
                </a:lnTo>
                <a:lnTo>
                  <a:pt x="128337" y="1427747"/>
                </a:lnTo>
                <a:lnTo>
                  <a:pt x="128337" y="1876926"/>
                </a:lnTo>
                <a:lnTo>
                  <a:pt x="32085" y="2438400"/>
                </a:lnTo>
                <a:lnTo>
                  <a:pt x="0" y="2727158"/>
                </a:lnTo>
                <a:lnTo>
                  <a:pt x="737937" y="3465094"/>
                </a:lnTo>
                <a:lnTo>
                  <a:pt x="1090864" y="3930315"/>
                </a:lnTo>
                <a:lnTo>
                  <a:pt x="2053390" y="5197642"/>
                </a:lnTo>
                <a:lnTo>
                  <a:pt x="2646948" y="3914273"/>
                </a:lnTo>
                <a:lnTo>
                  <a:pt x="2759243" y="2550694"/>
                </a:lnTo>
                <a:lnTo>
                  <a:pt x="2534653" y="1860884"/>
                </a:lnTo>
                <a:lnTo>
                  <a:pt x="2197769" y="1283368"/>
                </a:lnTo>
                <a:lnTo>
                  <a:pt x="1604211" y="1203158"/>
                </a:lnTo>
                <a:lnTo>
                  <a:pt x="1074822" y="802105"/>
                </a:lnTo>
                <a:lnTo>
                  <a:pt x="368969" y="0"/>
                </a:lnTo>
                <a:close/>
              </a:path>
            </a:pathLst>
          </a:custGeom>
          <a:solidFill>
            <a:srgbClr val="FF0000">
              <a:alpha val="34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grpSp>
        <p:nvGrpSpPr>
          <p:cNvPr id="61458" name="Стрелка вниз 90"/>
          <p:cNvGrpSpPr>
            <a:grpSpLocks/>
          </p:cNvGrpSpPr>
          <p:nvPr/>
        </p:nvGrpSpPr>
        <p:grpSpPr bwMode="auto">
          <a:xfrm rot="5561427">
            <a:off x="5110110" y="3550400"/>
            <a:ext cx="750806" cy="1334718"/>
            <a:chOff x="54" y="2826"/>
            <a:chExt cx="1017" cy="1164"/>
          </a:xfrm>
        </p:grpSpPr>
        <p:pic>
          <p:nvPicPr>
            <p:cNvPr id="61462" name="Стрелка вниз 90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4" y="2826"/>
              <a:ext cx="1017" cy="1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61463" name="Text Box 187"/>
            <p:cNvSpPr txBox="1">
              <a:spLocks noChangeArrowheads="1"/>
            </p:cNvSpPr>
            <p:nvPr/>
          </p:nvSpPr>
          <p:spPr bwMode="auto">
            <a:xfrm rot="-2410071">
              <a:off x="476" y="2810"/>
              <a:ext cx="107" cy="10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eaVert" lIns="91390" tIns="45696" rIns="91390" bIns="45696" anchor="ctr"/>
            <a:lstStyle/>
            <a:p>
              <a:pPr algn="ctr"/>
              <a:endParaRPr lang="ru-RU" sz="2000">
                <a:solidFill>
                  <a:srgbClr val="FFFFFF"/>
                </a:solidFill>
                <a:latin typeface="Constantia" pitchFamily="18" charset="0"/>
                <a:cs typeface="Arial" charset="0"/>
              </a:endParaRPr>
            </a:p>
          </p:txBody>
        </p:sp>
      </p:grpSp>
      <p:sp>
        <p:nvSpPr>
          <p:cNvPr id="3" name="Прямоугольник 2"/>
          <p:cNvSpPr/>
          <p:nvPr/>
        </p:nvSpPr>
        <p:spPr>
          <a:xfrm>
            <a:off x="4119429" y="3900334"/>
            <a:ext cx="1351944" cy="169277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</a:pPr>
            <a:r>
              <a:rPr lang="ru-RU" b="1" kern="0" dirty="0">
                <a:solidFill>
                  <a:srgbClr val="0000FF"/>
                </a:solidFill>
                <a:latin typeface="Calibri"/>
                <a:cs typeface="Arial" charset="0"/>
              </a:rPr>
              <a:t>0,5 км.</a:t>
            </a:r>
          </a:p>
        </p:txBody>
      </p:sp>
      <p:sp>
        <p:nvSpPr>
          <p:cNvPr id="30" name="Text Box 111"/>
          <p:cNvSpPr txBox="1">
            <a:spLocks noChangeArrowheads="1"/>
          </p:cNvSpPr>
          <p:nvPr/>
        </p:nvSpPr>
        <p:spPr bwMode="auto">
          <a:xfrm>
            <a:off x="4271675" y="5572988"/>
            <a:ext cx="1439782" cy="230832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0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20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308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40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509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612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27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88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sz="1500" b="1" i="1" kern="0" dirty="0">
                <a:solidFill>
                  <a:srgbClr val="000000"/>
                </a:solidFill>
              </a:rPr>
              <a:t>п. Мирный</a:t>
            </a:r>
          </a:p>
        </p:txBody>
      </p:sp>
      <p:sp>
        <p:nvSpPr>
          <p:cNvPr id="31" name="Text Box 111"/>
          <p:cNvSpPr txBox="1">
            <a:spLocks noChangeArrowheads="1"/>
          </p:cNvSpPr>
          <p:nvPr/>
        </p:nvSpPr>
        <p:spPr bwMode="auto">
          <a:xfrm>
            <a:off x="7158190" y="1806492"/>
            <a:ext cx="1439782" cy="230832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0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20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308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40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509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612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27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88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sz="1500" b="1" i="1" kern="0" dirty="0">
                <a:solidFill>
                  <a:srgbClr val="000000"/>
                </a:solidFill>
              </a:rPr>
              <a:t>Ферма-2</a:t>
            </a:r>
          </a:p>
        </p:txBody>
      </p:sp>
      <p:grpSp>
        <p:nvGrpSpPr>
          <p:cNvPr id="34" name="Стрелка вниз 90"/>
          <p:cNvGrpSpPr>
            <a:grpSpLocks/>
          </p:cNvGrpSpPr>
          <p:nvPr/>
        </p:nvGrpSpPr>
        <p:grpSpPr bwMode="auto">
          <a:xfrm rot="16047792">
            <a:off x="7196517" y="2179692"/>
            <a:ext cx="750806" cy="1334718"/>
            <a:chOff x="54" y="2826"/>
            <a:chExt cx="1017" cy="1164"/>
          </a:xfrm>
        </p:grpSpPr>
        <p:pic>
          <p:nvPicPr>
            <p:cNvPr id="35" name="Стрелка вниз 90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4" y="2826"/>
              <a:ext cx="1017" cy="1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6" name="Text Box 187"/>
            <p:cNvSpPr txBox="1">
              <a:spLocks noChangeArrowheads="1"/>
            </p:cNvSpPr>
            <p:nvPr/>
          </p:nvSpPr>
          <p:spPr bwMode="auto">
            <a:xfrm rot="-2410071">
              <a:off x="476" y="2810"/>
              <a:ext cx="107" cy="10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eaVert" lIns="91390" tIns="45696" rIns="91390" bIns="45696" anchor="ctr"/>
            <a:lstStyle/>
            <a:p>
              <a:pPr algn="ctr"/>
              <a:endParaRPr lang="ru-RU" sz="2000">
                <a:solidFill>
                  <a:srgbClr val="FFFFFF"/>
                </a:solidFill>
                <a:latin typeface="Constantia" pitchFamily="18" charset="0"/>
                <a:cs typeface="Arial" charset="0"/>
              </a:endParaRPr>
            </a:p>
          </p:txBody>
        </p:sp>
      </p:grpSp>
      <p:sp>
        <p:nvSpPr>
          <p:cNvPr id="37" name="Прямоугольник 36"/>
          <p:cNvSpPr/>
          <p:nvPr/>
        </p:nvSpPr>
        <p:spPr>
          <a:xfrm>
            <a:off x="7680114" y="2873255"/>
            <a:ext cx="1351944" cy="169277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</a:pPr>
            <a:r>
              <a:rPr lang="ru-RU" b="1" kern="0" dirty="0">
                <a:solidFill>
                  <a:srgbClr val="0000FF"/>
                </a:solidFill>
                <a:latin typeface="Calibri"/>
                <a:cs typeface="Arial" charset="0"/>
              </a:rPr>
              <a:t>0,5 км.</a:t>
            </a:r>
          </a:p>
        </p:txBody>
      </p:sp>
      <p:sp>
        <p:nvSpPr>
          <p:cNvPr id="38" name="Блок-схема: узел 37"/>
          <p:cNvSpPr/>
          <p:nvPr/>
        </p:nvSpPr>
        <p:spPr>
          <a:xfrm>
            <a:off x="6458018" y="3519592"/>
            <a:ext cx="205709" cy="154340"/>
          </a:xfrm>
          <a:prstGeom prst="flowChartConnector">
            <a:avLst/>
          </a:prstGeom>
          <a:solidFill>
            <a:srgbClr val="FF0000"/>
          </a:solidFill>
          <a:ln>
            <a:solidFill>
              <a:srgbClr val="FFFF00"/>
            </a:solidFill>
          </a:ln>
          <a:effectLst>
            <a:glow rad="76200">
              <a:schemeClr val="bg1"/>
            </a:glow>
          </a:effectLst>
          <a:scene3d>
            <a:camera prst="orthographicFront"/>
            <a:lightRig rig="threePt" dir="t"/>
          </a:scene3d>
          <a:sp3d>
            <a:bevelT w="889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598" tIns="38800" rIns="77598" bIns="38800" anchor="ctr"/>
          <a:lstStyle/>
          <a:p>
            <a:pPr algn="ctr">
              <a:defRPr/>
            </a:pPr>
            <a:endParaRPr lang="ru-RU" dirty="0">
              <a:solidFill>
                <a:srgbClr val="0070C0"/>
              </a:solidFill>
            </a:endParaRPr>
          </a:p>
        </p:txBody>
      </p:sp>
      <p:sp>
        <p:nvSpPr>
          <p:cNvPr id="39" name="AutoShape 84"/>
          <p:cNvSpPr>
            <a:spLocks noChangeArrowheads="1"/>
          </p:cNvSpPr>
          <p:nvPr/>
        </p:nvSpPr>
        <p:spPr bwMode="auto">
          <a:xfrm>
            <a:off x="8489755" y="4217762"/>
            <a:ext cx="2997758" cy="985035"/>
          </a:xfrm>
          <a:prstGeom prst="wedgeRectCallout">
            <a:avLst>
              <a:gd name="adj1" fmla="val -72691"/>
              <a:gd name="adj2" fmla="val -13027"/>
            </a:avLst>
          </a:prstGeom>
          <a:solidFill>
            <a:sysClr val="window" lastClr="FFFFFF"/>
          </a:solidFill>
          <a:ln w="12700" algn="ctr">
            <a:solidFill>
              <a:srgbClr val="008000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Лесопосадка « Березовая роща» Приволжского района города Казани. Площадь лесопосадки 7 га. Смешанный лес, преимущественно лиственных пород.</a:t>
            </a:r>
          </a:p>
        </p:txBody>
      </p:sp>
      <p:sp>
        <p:nvSpPr>
          <p:cNvPr id="42" name="AutoShape 84"/>
          <p:cNvSpPr>
            <a:spLocks noChangeArrowheads="1"/>
          </p:cNvSpPr>
          <p:nvPr/>
        </p:nvSpPr>
        <p:spPr bwMode="auto">
          <a:xfrm>
            <a:off x="8489751" y="3249143"/>
            <a:ext cx="2997758" cy="878493"/>
          </a:xfrm>
          <a:prstGeom prst="wedgeRectCallout">
            <a:avLst>
              <a:gd name="adj1" fmla="val -98510"/>
              <a:gd name="adj2" fmla="val -18904"/>
            </a:avLst>
          </a:prstGeom>
          <a:solidFill>
            <a:sysClr val="window" lastClr="FFFFFF"/>
          </a:solidFill>
          <a:ln w="12700" algn="ctr">
            <a:solidFill>
              <a:srgbClr val="008000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Зона наибольшего</a:t>
            </a:r>
          </a:p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 скопления людей</a:t>
            </a:r>
          </a:p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Здесь расположены: майдан, сцена, торговые и развлекательные площадки</a:t>
            </a:r>
          </a:p>
        </p:txBody>
      </p:sp>
      <p:sp>
        <p:nvSpPr>
          <p:cNvPr id="4" name="Полилиния 3"/>
          <p:cNvSpPr/>
          <p:nvPr/>
        </p:nvSpPr>
        <p:spPr>
          <a:xfrm>
            <a:off x="5122693" y="831466"/>
            <a:ext cx="1300461" cy="738138"/>
          </a:xfrm>
          <a:custGeom>
            <a:avLst/>
            <a:gdLst>
              <a:gd name="connsiteX0" fmla="*/ 35626 w 1365662"/>
              <a:gd name="connsiteY0" fmla="*/ 47501 h 1033153"/>
              <a:gd name="connsiteX1" fmla="*/ 0 w 1365662"/>
              <a:gd name="connsiteY1" fmla="*/ 605641 h 1033153"/>
              <a:gd name="connsiteX2" fmla="*/ 0 w 1365662"/>
              <a:gd name="connsiteY2" fmla="*/ 902524 h 1033153"/>
              <a:gd name="connsiteX3" fmla="*/ 95003 w 1365662"/>
              <a:gd name="connsiteY3" fmla="*/ 1033153 h 1033153"/>
              <a:gd name="connsiteX4" fmla="*/ 308759 w 1365662"/>
              <a:gd name="connsiteY4" fmla="*/ 831273 h 1033153"/>
              <a:gd name="connsiteX5" fmla="*/ 498764 w 1365662"/>
              <a:gd name="connsiteY5" fmla="*/ 771896 h 1033153"/>
              <a:gd name="connsiteX6" fmla="*/ 605642 w 1365662"/>
              <a:gd name="connsiteY6" fmla="*/ 855023 h 1033153"/>
              <a:gd name="connsiteX7" fmla="*/ 890649 w 1365662"/>
              <a:gd name="connsiteY7" fmla="*/ 724395 h 1033153"/>
              <a:gd name="connsiteX8" fmla="*/ 1282535 w 1365662"/>
              <a:gd name="connsiteY8" fmla="*/ 593766 h 1033153"/>
              <a:gd name="connsiteX9" fmla="*/ 1365662 w 1365662"/>
              <a:gd name="connsiteY9" fmla="*/ 0 h 1033153"/>
              <a:gd name="connsiteX10" fmla="*/ 1365662 w 1365662"/>
              <a:gd name="connsiteY10" fmla="*/ 0 h 103315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1365662" h="1033153">
                <a:moveTo>
                  <a:pt x="35626" y="47501"/>
                </a:moveTo>
                <a:lnTo>
                  <a:pt x="0" y="605641"/>
                </a:lnTo>
                <a:lnTo>
                  <a:pt x="0" y="902524"/>
                </a:lnTo>
                <a:lnTo>
                  <a:pt x="95003" y="1033153"/>
                </a:lnTo>
                <a:lnTo>
                  <a:pt x="308759" y="831273"/>
                </a:lnTo>
                <a:lnTo>
                  <a:pt x="498764" y="771896"/>
                </a:lnTo>
                <a:lnTo>
                  <a:pt x="605642" y="855023"/>
                </a:lnTo>
                <a:lnTo>
                  <a:pt x="890649" y="724395"/>
                </a:lnTo>
                <a:lnTo>
                  <a:pt x="1282535" y="593766"/>
                </a:lnTo>
                <a:lnTo>
                  <a:pt x="1365662" y="0"/>
                </a:lnTo>
                <a:lnTo>
                  <a:pt x="1365662" y="0"/>
                </a:lnTo>
              </a:path>
            </a:pathLst>
          </a:custGeom>
          <a:solidFill>
            <a:schemeClr val="bg2">
              <a:alpha val="34000"/>
            </a:scheme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4" name="AutoShape 84"/>
          <p:cNvSpPr>
            <a:spLocks noChangeArrowheads="1"/>
          </p:cNvSpPr>
          <p:nvPr/>
        </p:nvSpPr>
        <p:spPr bwMode="auto">
          <a:xfrm>
            <a:off x="6675033" y="1061035"/>
            <a:ext cx="2406101" cy="279005"/>
          </a:xfrm>
          <a:prstGeom prst="wedgeRectCallout">
            <a:avLst>
              <a:gd name="adj1" fmla="val -63731"/>
              <a:gd name="adj2" fmla="val -20836"/>
            </a:avLst>
          </a:prstGeom>
          <a:solidFill>
            <a:sysClr val="window" lastClr="FFFFFF"/>
          </a:solidFill>
          <a:ln w="12700" algn="ctr">
            <a:solidFill>
              <a:srgbClr val="008000"/>
            </a:solidFill>
            <a:miter lim="800000"/>
            <a:headEnd/>
            <a:tailEnd/>
          </a:ln>
        </p:spPr>
        <p:txBody>
          <a:bodyPr lIns="88876" tIns="44416" rIns="88876" bIns="44416"/>
          <a:lstStyle>
            <a:lvl1pPr defTabSz="1279525" eaLnBrk="0" hangingPunct="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279525" eaLnBrk="0" hangingPunct="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279525" eaLnBrk="0" hangingPunct="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279525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279525" eaLnBrk="0" hangingPunct="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defTabSz="1087827" eaLnBrk="1" fontAlgn="auto" hangingPunct="1">
              <a:spcBef>
                <a:spcPct val="0"/>
              </a:spcBef>
              <a:spcAft>
                <a:spcPts val="0"/>
              </a:spcAft>
              <a:buNone/>
              <a:defRPr/>
            </a:pPr>
            <a:r>
              <a:rPr lang="ru-RU" altLang="ru-RU" sz="1200" b="1" kern="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оз. Верхний Кабан</a:t>
            </a:r>
          </a:p>
        </p:txBody>
      </p:sp>
      <p:grpSp>
        <p:nvGrpSpPr>
          <p:cNvPr id="25" name="Стрелка вниз 90"/>
          <p:cNvGrpSpPr>
            <a:grpSpLocks/>
          </p:cNvGrpSpPr>
          <p:nvPr/>
        </p:nvGrpSpPr>
        <p:grpSpPr bwMode="auto">
          <a:xfrm rot="12072317">
            <a:off x="5455501" y="1485657"/>
            <a:ext cx="1000712" cy="1001400"/>
            <a:chOff x="54" y="2826"/>
            <a:chExt cx="1017" cy="1164"/>
          </a:xfrm>
        </p:grpSpPr>
        <p:pic>
          <p:nvPicPr>
            <p:cNvPr id="26" name="Стрелка вниз 90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4" y="2826"/>
              <a:ext cx="1017" cy="1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8" name="Text Box 187"/>
            <p:cNvSpPr txBox="1">
              <a:spLocks noChangeArrowheads="1"/>
            </p:cNvSpPr>
            <p:nvPr/>
          </p:nvSpPr>
          <p:spPr bwMode="auto">
            <a:xfrm rot="-2410071">
              <a:off x="476" y="2810"/>
              <a:ext cx="107" cy="10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eaVert" lIns="91390" tIns="45696" rIns="91390" bIns="45696" anchor="ctr"/>
            <a:lstStyle/>
            <a:p>
              <a:pPr algn="ctr"/>
              <a:endParaRPr lang="ru-RU" sz="2000">
                <a:solidFill>
                  <a:srgbClr val="FFFFFF"/>
                </a:solidFill>
                <a:latin typeface="Constantia" pitchFamily="18" charset="0"/>
                <a:cs typeface="Arial" charset="0"/>
              </a:endParaRPr>
            </a:p>
          </p:txBody>
        </p:sp>
      </p:grpSp>
      <p:sp>
        <p:nvSpPr>
          <p:cNvPr id="29" name="Прямоугольник 28"/>
          <p:cNvSpPr/>
          <p:nvPr/>
        </p:nvSpPr>
        <p:spPr>
          <a:xfrm>
            <a:off x="4498842" y="2073175"/>
            <a:ext cx="1351944" cy="169277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</a:pPr>
            <a:r>
              <a:rPr lang="ru-RU" b="1" kern="0" dirty="0">
                <a:solidFill>
                  <a:srgbClr val="0000FF"/>
                </a:solidFill>
                <a:latin typeface="Calibri"/>
                <a:cs typeface="Arial" charset="0"/>
              </a:rPr>
              <a:t>1 км.</a:t>
            </a:r>
          </a:p>
        </p:txBody>
      </p:sp>
      <p:sp>
        <p:nvSpPr>
          <p:cNvPr id="33" name="Rectangle 58"/>
          <p:cNvSpPr>
            <a:spLocks noChangeArrowheads="1"/>
          </p:cNvSpPr>
          <p:nvPr/>
        </p:nvSpPr>
        <p:spPr bwMode="auto">
          <a:xfrm>
            <a:off x="211089" y="990829"/>
            <a:ext cx="3725244" cy="1894596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>
            <a:lvl1pPr defTabSz="1279525" eaLnBrk="0" hangingPunct="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279525" eaLnBrk="0" hangingPunct="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279525" eaLnBrk="0" hangingPunct="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279525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279525" eaLnBrk="0" hangingPunct="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defTabSz="1087239" fontAlgn="auto">
              <a:spcAft>
                <a:spcPts val="0"/>
              </a:spcAft>
              <a:buNone/>
              <a:defRPr/>
            </a:pPr>
            <a:r>
              <a:rPr lang="ru-RU" altLang="ru-RU" sz="1300" b="1" kern="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В связи с прогнозируемым 2 - 3 классом пожарной опасности, возможными нарушениями требований безопасности при использовании открытого огня (приготовление пищи и др.) существуют риски возгорания сухой травы, в том числе с переходом огня на объекты проведения мероприятий, а также прилегающий лесной массив.</a:t>
            </a:r>
          </a:p>
        </p:txBody>
      </p:sp>
      <p:sp>
        <p:nvSpPr>
          <p:cNvPr id="40" name="Rectangle 58"/>
          <p:cNvSpPr>
            <a:spLocks noChangeArrowheads="1"/>
          </p:cNvSpPr>
          <p:nvPr/>
        </p:nvSpPr>
        <p:spPr bwMode="auto">
          <a:xfrm>
            <a:off x="204494" y="3011751"/>
            <a:ext cx="3725244" cy="1287155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В виду наличия объектов из горючих материалов (бревенчатые выставочные дома, торговые палатки) существуют риски, связанные с техногенными пожарами в виду короткого замыкания электропроводки, нарушения правил пожарной безопасности.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1" name="Rectangle 58"/>
          <p:cNvSpPr>
            <a:spLocks noChangeArrowheads="1"/>
          </p:cNvSpPr>
          <p:nvPr/>
        </p:nvSpPr>
        <p:spPr bwMode="auto">
          <a:xfrm>
            <a:off x="204498" y="4435141"/>
            <a:ext cx="3738437" cy="1128747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Существуют риски происшествий на водных объектах, в виду нахождения в непосредственной близости от места проведения мероприятия открытого водоема (о. Верхний Кабан)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6" name="Rectangle 58"/>
          <p:cNvSpPr>
            <a:spLocks noChangeArrowheads="1"/>
          </p:cNvSpPr>
          <p:nvPr/>
        </p:nvSpPr>
        <p:spPr bwMode="auto">
          <a:xfrm>
            <a:off x="204495" y="5717474"/>
            <a:ext cx="3738436" cy="1065901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 В связи с порывами ветра до 20 м/с, грозой существует риски связанные с обрывами линий электроснабжения, срывами (обрушениями) легких конструкций. 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        </a:t>
            </a:r>
          </a:p>
        </p:txBody>
      </p:sp>
      <p:sp>
        <p:nvSpPr>
          <p:cNvPr id="43" name="Rectangle 113"/>
          <p:cNvSpPr>
            <a:spLocks noChangeArrowheads="1"/>
          </p:cNvSpPr>
          <p:nvPr/>
        </p:nvSpPr>
        <p:spPr bwMode="auto">
          <a:xfrm>
            <a:off x="0" y="-4230"/>
            <a:ext cx="12190413" cy="961189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  <a:extLst/>
        </p:spPr>
        <p:txBody>
          <a:bodyPr lIns="108561" tIns="54280" rIns="108561" bIns="54280" anchor="ctr"/>
          <a:lstStyle>
            <a:lvl1pPr defTabSz="1152525">
              <a:spcBef>
                <a:spcPct val="20000"/>
              </a:spcBef>
              <a:buFont typeface="Arial" panose="020B0604020202020204" pitchFamily="34" charset="0"/>
              <a:buChar char="•"/>
              <a:defRPr sz="3200">
                <a:solidFill>
                  <a:schemeClr val="tx1"/>
                </a:solidFill>
                <a:latin typeface="Calibri" panose="020F0502020204030204" pitchFamily="34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solidFill>
                  <a:schemeClr val="tx1"/>
                </a:solidFill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solidFill>
                  <a:schemeClr val="tx1"/>
                </a:solidFill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solidFill>
                  <a:schemeClr val="tx1"/>
                </a:solidFill>
                <a:latin typeface="Calibri" panose="020F0502020204030204" pitchFamily="34" charset="0"/>
              </a:defRPr>
            </a:lvl9pPr>
          </a:lstStyle>
          <a:p>
            <a:pPr algn="ctr" defTabSz="1701629" fontAlgn="auto">
              <a:spcBef>
                <a:spcPct val="0"/>
              </a:spcBef>
              <a:spcAft>
                <a:spcPts val="0"/>
              </a:spcAft>
              <a:buNone/>
              <a:defRPr/>
            </a:pPr>
            <a:r>
              <a:rPr lang="ru-RU" altLang="ru-RU" sz="1900" b="1" kern="0" dirty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ПРОГНОЗ РИСКОВ ВОЗНИКНОВЕНИЯ ЧРЕЗВЫЧАЙНЫХ СИТУАЦИЙ В ПЕРИОД ПРОВЕДЕНИЯ НАРОДНОГО ПРАЗДНИКА «САБАНТУЙ» В Г. КАЗАНЬ</a:t>
            </a:r>
          </a:p>
        </p:txBody>
      </p:sp>
    </p:spTree>
    <p:extLst>
      <p:ext uri="{BB962C8B-B14F-4D97-AF65-F5344CB8AC3E}">
        <p14:creationId xmlns:p14="http://schemas.microsoft.com/office/powerpoint/2010/main" val="42740332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 Box 12"/>
          <p:cNvSpPr txBox="1">
            <a:spLocks noChangeArrowheads="1"/>
          </p:cNvSpPr>
          <p:nvPr/>
        </p:nvSpPr>
        <p:spPr bwMode="auto">
          <a:xfrm>
            <a:off x="11457" y="0"/>
            <a:ext cx="12178956" cy="809819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</p:spPr>
        <p:txBody>
          <a:bodyPr lIns="108561" tIns="54280" rIns="108561" bIns="54280" anchor="ctr"/>
          <a:lstStyle>
            <a:defPPr>
              <a:defRPr lang="ru-RU"/>
            </a:defPPr>
            <a:lvl1pPr marL="0" marR="0" lvl="0" indent="0" algn="ctr" defTabSz="127635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Times New Roman" pitchFamily="18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9pPr>
          </a:lstStyle>
          <a:p>
            <a:r>
              <a:rPr lang="ru-RU" altLang="ru-RU" sz="1900" dirty="0"/>
              <a:t>ПРОГНОЗ РИСКОВ ВОЗНИКНОВЕНИЯ ЧС, СВЯЗАННЫХ С ПРОВЕДЕНИЕМ </a:t>
            </a:r>
          </a:p>
          <a:p>
            <a:r>
              <a:rPr lang="ru-RU" altLang="ru-RU" sz="1900" dirty="0"/>
              <a:t>НАРОДНОГО ПРАЗДНИКА «САБАНТУЙ» В П. МИРНЫЙ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7069" t="29119" r="8793" b="17241"/>
          <a:stretch/>
        </p:blipFill>
        <p:spPr bwMode="auto">
          <a:xfrm>
            <a:off x="3758715" y="854694"/>
            <a:ext cx="8347067" cy="596827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" name="Rectangle 58"/>
          <p:cNvSpPr>
            <a:spLocks noChangeArrowheads="1"/>
          </p:cNvSpPr>
          <p:nvPr/>
        </p:nvSpPr>
        <p:spPr bwMode="auto">
          <a:xfrm>
            <a:off x="36282" y="854694"/>
            <a:ext cx="3620843" cy="5968278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>
            <a:lvl1pPr defTabSz="1279525" eaLnBrk="0" hangingPunct="0">
              <a:spcBef>
                <a:spcPct val="20000"/>
              </a:spcBef>
              <a:buChar char="•"/>
              <a:defRPr sz="4500">
                <a:solidFill>
                  <a:schemeClr val="tx1"/>
                </a:solidFill>
                <a:latin typeface="Arial" charset="0"/>
                <a:cs typeface="Arial" charset="0"/>
              </a:defRPr>
            </a:lvl1pPr>
            <a:lvl2pPr marL="742950" indent="-285750" defTabSz="1279525" eaLnBrk="0" hangingPunct="0">
              <a:spcBef>
                <a:spcPct val="20000"/>
              </a:spcBef>
              <a:buChar char="–"/>
              <a:defRPr sz="3900">
                <a:solidFill>
                  <a:schemeClr val="tx1"/>
                </a:solidFill>
                <a:latin typeface="Arial" charset="0"/>
                <a:cs typeface="Arial" charset="0"/>
              </a:defRPr>
            </a:lvl2pPr>
            <a:lvl3pPr marL="1143000" indent="-228600" defTabSz="1279525" eaLnBrk="0" hangingPunct="0">
              <a:spcBef>
                <a:spcPct val="20000"/>
              </a:spcBef>
              <a:buChar char="•"/>
              <a:defRPr sz="3400">
                <a:solidFill>
                  <a:schemeClr val="tx1"/>
                </a:solidFill>
                <a:latin typeface="Arial" charset="0"/>
                <a:cs typeface="Arial" charset="0"/>
              </a:defRPr>
            </a:lvl3pPr>
            <a:lvl4pPr marL="1600200" indent="-228600" defTabSz="1279525" eaLnBrk="0" hangingPunct="0">
              <a:spcBef>
                <a:spcPct val="20000"/>
              </a:spcBef>
              <a:buChar char="–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4pPr>
            <a:lvl5pPr marL="2057400" indent="-228600" defTabSz="1279525" eaLnBrk="0" hangingPunct="0">
              <a:spcBef>
                <a:spcPct val="20000"/>
              </a:spcBef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5pPr>
            <a:lvl6pPr marL="25146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6pPr>
            <a:lvl7pPr marL="29718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7pPr>
            <a:lvl8pPr marL="34290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8pPr>
            <a:lvl9pPr marL="3886200" indent="-228600" defTabSz="1279525" eaLnBrk="0" fontAlgn="base" hangingPunct="0">
              <a:spcBef>
                <a:spcPct val="20000"/>
              </a:spcBef>
              <a:spcAft>
                <a:spcPct val="0"/>
              </a:spcAft>
              <a:buChar char="»"/>
              <a:defRPr sz="2800">
                <a:solidFill>
                  <a:schemeClr val="tx1"/>
                </a:solidFill>
                <a:latin typeface="Arial" charset="0"/>
                <a:cs typeface="Arial" charset="0"/>
              </a:defRPr>
            </a:lvl9pPr>
          </a:lstStyle>
          <a:p>
            <a:pPr algn="ctr" defTabSz="1087239" fontAlgn="auto">
              <a:spcAft>
                <a:spcPts val="0"/>
              </a:spcAft>
              <a:buNone/>
              <a:defRPr/>
            </a:pPr>
            <a:r>
              <a:rPr lang="ru-RU" altLang="ru-RU" sz="1600" b="1" kern="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Риски возникновения ЧС (происшествий) техногенного характера</a:t>
            </a:r>
          </a:p>
          <a:p>
            <a:pPr algn="just" defTabSz="1087239" fontAlgn="auto">
              <a:spcAft>
                <a:spcPts val="0"/>
              </a:spcAft>
              <a:buNone/>
              <a:defRPr/>
            </a:pPr>
            <a:r>
              <a:rPr lang="ru-RU" altLang="ru-RU" sz="1600" kern="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        Риски возникновения аварий на железнодорожном транспорте, связанные с перевозкой опасных и легковоспламеняющихся жидкостей (авиационное топливо в международный аэропорт «Казань») маловероятны. На имя руководителя Казанского управления Горьковской железной дороги – филиала ОАО «РЖД» направлены рекомендации о приостановлении перевозок опасных грузов на время проведения мероприятий. Однако пассажирское сообщение пригородными поездами по железнодорожной ветке Казань - Международный аэропорт будет осуществляться в полном объеме, в связи с чем  существует риски транспортных происшествий, связанные с наездом электропоезда на людей.</a:t>
            </a:r>
          </a:p>
          <a:p>
            <a:pPr algn="just" defTabSz="1087239" fontAlgn="auto">
              <a:spcAft>
                <a:spcPts val="0"/>
              </a:spcAft>
              <a:buNone/>
              <a:defRPr/>
            </a:pPr>
            <a:endParaRPr lang="ru-RU" altLang="ru-RU" sz="1600" kern="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 defTabSz="1087239" fontAlgn="auto">
              <a:spcAft>
                <a:spcPts val="0"/>
              </a:spcAft>
              <a:buNone/>
              <a:defRPr/>
            </a:pPr>
            <a:endParaRPr lang="ru-RU" altLang="ru-RU" sz="1600" kern="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  <a:p>
            <a:pPr algn="just" defTabSz="1087239" fontAlgn="auto">
              <a:spcAft>
                <a:spcPts val="0"/>
              </a:spcAft>
              <a:buNone/>
              <a:defRPr/>
            </a:pPr>
            <a:endParaRPr lang="ru-RU" altLang="ru-RU" sz="1600" kern="0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35" name="Прямоугольник 34"/>
          <p:cNvSpPr/>
          <p:nvPr/>
        </p:nvSpPr>
        <p:spPr>
          <a:xfrm>
            <a:off x="8253750" y="854694"/>
            <a:ext cx="3835081" cy="1933392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0000FF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852" tIns="44403" rIns="88852" bIns="44403"/>
          <a:lstStyle/>
          <a:p>
            <a:pPr algn="ctr"/>
            <a:r>
              <a:rPr lang="ru-RU" sz="1200" b="1" kern="0" dirty="0">
                <a:solidFill>
                  <a:prstClr val="black"/>
                </a:solidFill>
                <a:cs typeface="Times New Roman" pitchFamily="18" charset="0"/>
              </a:rPr>
              <a:t>Железнодорожная линия городского поезда-электрички в городе Казань, которая входит в систему казанских </a:t>
            </a:r>
            <a:r>
              <a:rPr lang="ru-RU" sz="1200" b="1" kern="0" dirty="0" err="1">
                <a:solidFill>
                  <a:prstClr val="black"/>
                </a:solidFill>
                <a:cs typeface="Times New Roman" pitchFamily="18" charset="0"/>
              </a:rPr>
              <a:t>пригородно</a:t>
            </a:r>
            <a:r>
              <a:rPr lang="ru-RU" sz="1200" b="1" kern="0" dirty="0">
                <a:solidFill>
                  <a:prstClr val="black"/>
                </a:solidFill>
                <a:cs typeface="Times New Roman" pitchFamily="18" charset="0"/>
              </a:rPr>
              <a:t>-городских электропоездов. Линия имеет длину 26 километров. Линия пересекает городские автодороги в 4-х местах на путепроводах, и ещё в одном — на управляемом одноуровневом переезде. Линия имеет 7 действующих станций и остановочных платформ, включая 2 конечные и 3 промежуточные станции и 2 промежуточные остановочные платформы.</a:t>
            </a:r>
          </a:p>
        </p:txBody>
      </p:sp>
    </p:spTree>
    <p:extLst>
      <p:ext uri="{BB962C8B-B14F-4D97-AF65-F5344CB8AC3E}">
        <p14:creationId xmlns:p14="http://schemas.microsoft.com/office/powerpoint/2010/main" val="130304057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 Box 12"/>
          <p:cNvSpPr txBox="1">
            <a:spLocks noChangeArrowheads="1"/>
          </p:cNvSpPr>
          <p:nvPr/>
        </p:nvSpPr>
        <p:spPr bwMode="auto">
          <a:xfrm>
            <a:off x="11457" y="0"/>
            <a:ext cx="12178956" cy="809819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</p:spPr>
        <p:txBody>
          <a:bodyPr lIns="108561" tIns="54280" rIns="108561" bIns="54280" anchor="ctr"/>
          <a:lstStyle>
            <a:defPPr>
              <a:defRPr lang="ru-RU"/>
            </a:defPPr>
            <a:lvl1pPr marL="0" marR="0" lvl="0" indent="0" algn="ctr" defTabSz="127635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Times New Roman" pitchFamily="18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9pPr>
          </a:lstStyle>
          <a:p>
            <a:r>
              <a:rPr lang="ru-RU" altLang="ru-RU" sz="1900" dirty="0"/>
              <a:t>РАСЧЕТ ПАРАМЕТРОВ АВАРИИ НА Ж/Д ТРАНСПОРТЕ (АС НЦУКС – САУР)</a:t>
            </a:r>
          </a:p>
        </p:txBody>
      </p:sp>
      <p:pic>
        <p:nvPicPr>
          <p:cNvPr id="3075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67" t="32583" r="67862" b="35371"/>
          <a:stretch/>
        </p:blipFill>
        <p:spPr bwMode="auto">
          <a:xfrm>
            <a:off x="198209" y="925905"/>
            <a:ext cx="6885260" cy="4231489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pic>
        <p:nvPicPr>
          <p:cNvPr id="37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2803" t="31533" r="58750" b="34669"/>
          <a:stretch/>
        </p:blipFill>
        <p:spPr bwMode="auto">
          <a:xfrm>
            <a:off x="7319463" y="925904"/>
            <a:ext cx="4058256" cy="42314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" name="Picture 3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337" t="66443" r="58971" b="18441"/>
          <a:stretch/>
        </p:blipFill>
        <p:spPr bwMode="auto">
          <a:xfrm>
            <a:off x="198209" y="5196980"/>
            <a:ext cx="11077923" cy="1600571"/>
          </a:xfrm>
          <a:prstGeom prst="rect">
            <a:avLst/>
          </a:prstGeom>
          <a:noFill/>
          <a:ln w="9525">
            <a:solidFill>
              <a:srgbClr val="FF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41193666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" name="Text Box 12"/>
          <p:cNvSpPr txBox="1">
            <a:spLocks noChangeArrowheads="1"/>
          </p:cNvSpPr>
          <p:nvPr/>
        </p:nvSpPr>
        <p:spPr bwMode="auto">
          <a:xfrm>
            <a:off x="11457" y="0"/>
            <a:ext cx="12178956" cy="809819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</p:spPr>
        <p:txBody>
          <a:bodyPr lIns="108561" tIns="54280" rIns="108561" bIns="54280" anchor="ctr"/>
          <a:lstStyle>
            <a:defPPr>
              <a:defRPr lang="ru-RU"/>
            </a:defPPr>
            <a:lvl1pPr marL="0" marR="0" lvl="0" indent="0" algn="ctr" defTabSz="127635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Times New Roman" pitchFamily="18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9pPr>
          </a:lstStyle>
          <a:p>
            <a:r>
              <a:rPr lang="ru-RU" altLang="ru-RU" sz="1900" dirty="0"/>
              <a:t>РАСЧЕТ ПАРАМЕТРОВ АВАРИИ НА Ж/Д ТРАНСПОРТЕ (АС НЦУКС – САУР)</a:t>
            </a: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037" t="31063" r="58771" b="17918"/>
          <a:stretch/>
        </p:blipFill>
        <p:spPr bwMode="auto">
          <a:xfrm>
            <a:off x="101587" y="889207"/>
            <a:ext cx="11174545" cy="593699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extLst>
      <p:ext uri="{BB962C8B-B14F-4D97-AF65-F5344CB8AC3E}">
        <p14:creationId xmlns:p14="http://schemas.microsoft.com/office/powerpoint/2010/main" val="299908791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11457" y="0"/>
            <a:ext cx="12178956" cy="809819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</p:spPr>
        <p:txBody>
          <a:bodyPr lIns="108561" tIns="54280" rIns="108561" bIns="54280" anchor="ctr"/>
          <a:lstStyle>
            <a:defPPr>
              <a:defRPr lang="ru-RU"/>
            </a:defPPr>
            <a:lvl1pPr marL="0" marR="0" lvl="0" indent="0" algn="ctr" defTabSz="127635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Times New Roman" pitchFamily="18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9pPr>
          </a:lstStyle>
          <a:p>
            <a:r>
              <a:rPr lang="ru-RU" altLang="ru-RU" sz="1900" dirty="0"/>
              <a:t>ПРОГНОЗ РИСКОВ ВОЗНИКНОВЕНИЯ ЧС, СВЯЗАННЫХ С ПРОВЕДЕНИЕМ </a:t>
            </a:r>
          </a:p>
          <a:p>
            <a:r>
              <a:rPr lang="ru-RU" altLang="ru-RU" sz="1900" dirty="0"/>
              <a:t>НАРОДНОГО ПРАЗДНИКА «САБАНТУЙ» В ЛЕСОПАРКОВОЙ ЗОНЕ «ЛЕБЯЖЬЕ»</a:t>
            </a: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2039" t="13333" r="3684" b="9474"/>
          <a:stretch/>
        </p:blipFill>
        <p:spPr bwMode="auto">
          <a:xfrm>
            <a:off x="145124" y="2340971"/>
            <a:ext cx="11838597" cy="4355294"/>
          </a:xfrm>
          <a:prstGeom prst="rect">
            <a:avLst/>
          </a:prstGeom>
          <a:noFill/>
          <a:ln w="12700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15" name="AutoShape 84"/>
          <p:cNvSpPr>
            <a:spLocks noChangeArrowheads="1"/>
          </p:cNvSpPr>
          <p:nvPr/>
        </p:nvSpPr>
        <p:spPr bwMode="auto">
          <a:xfrm>
            <a:off x="7441845" y="3088459"/>
            <a:ext cx="2997758" cy="616833"/>
          </a:xfrm>
          <a:prstGeom prst="wedgeRectCallout">
            <a:avLst>
              <a:gd name="adj1" fmla="val -27315"/>
              <a:gd name="adj2" fmla="val 95355"/>
            </a:avLst>
          </a:prstGeom>
          <a:solidFill>
            <a:sysClr val="window" lastClr="FFFFFF"/>
          </a:solidFill>
          <a:ln w="12700" algn="ctr">
            <a:solidFill>
              <a:srgbClr val="008000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Лесопосадка « Лебяжье» Кировского района города Казани. Площадь лесопосадки 490 га. </a:t>
            </a:r>
          </a:p>
        </p:txBody>
      </p:sp>
      <p:sp>
        <p:nvSpPr>
          <p:cNvPr id="16" name="AutoShape 84"/>
          <p:cNvSpPr>
            <a:spLocks noChangeArrowheads="1"/>
          </p:cNvSpPr>
          <p:nvPr/>
        </p:nvSpPr>
        <p:spPr bwMode="auto">
          <a:xfrm>
            <a:off x="2641261" y="5487764"/>
            <a:ext cx="3266251" cy="1178227"/>
          </a:xfrm>
          <a:prstGeom prst="wedgeRectCallout">
            <a:avLst>
              <a:gd name="adj1" fmla="val 63128"/>
              <a:gd name="adj2" fmla="val -32154"/>
            </a:avLst>
          </a:prstGeom>
          <a:solidFill>
            <a:sysClr val="window" lastClr="FFFFFF"/>
          </a:solidFill>
          <a:ln w="12700" algn="ctr">
            <a:solidFill>
              <a:srgbClr val="008000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Зона наибольшего</a:t>
            </a:r>
          </a:p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 скопления людей</a:t>
            </a:r>
          </a:p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Здесь расположены: майдан, сцена, торговые и развлекательные площадки, зона приготовления пищи на открытом огне</a:t>
            </a:r>
          </a:p>
        </p:txBody>
      </p:sp>
      <p:sp>
        <p:nvSpPr>
          <p:cNvPr id="17" name="Rectangle 58"/>
          <p:cNvSpPr>
            <a:spLocks noChangeArrowheads="1"/>
          </p:cNvSpPr>
          <p:nvPr/>
        </p:nvSpPr>
        <p:spPr bwMode="auto">
          <a:xfrm>
            <a:off x="101586" y="866768"/>
            <a:ext cx="3943296" cy="1851665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В связи с прогнозируемым 2 -3 классом пожарной опасности, возможными нарушениями требований безопасности при использовании открытого огня (приготовление пищи и др.) существуют риски возгорания сухой травы, в том числе с переходом огня на объекты проведения мероприятий, а также лесной массив.</a:t>
            </a:r>
          </a:p>
        </p:txBody>
      </p:sp>
      <p:sp>
        <p:nvSpPr>
          <p:cNvPr id="18" name="Rectangle 58"/>
          <p:cNvSpPr>
            <a:spLocks noChangeArrowheads="1"/>
          </p:cNvSpPr>
          <p:nvPr/>
        </p:nvSpPr>
        <p:spPr bwMode="auto">
          <a:xfrm>
            <a:off x="4044883" y="858280"/>
            <a:ext cx="3867171" cy="1860148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В виду наличия объектов из горючих материалов (бревенчатые выставочные дома, торговые палатки) существуют риски, связанные с техногенными пожарами в виду короткого замыкания электропроводки, нарушения правил пожарной безопасности, а также обрушениями временных конструкций (шатры, палатки, сцены, и т.п.). 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9" name="Rectangle 58"/>
          <p:cNvSpPr>
            <a:spLocks noChangeArrowheads="1"/>
          </p:cNvSpPr>
          <p:nvPr/>
        </p:nvSpPr>
        <p:spPr bwMode="auto">
          <a:xfrm>
            <a:off x="7912057" y="867412"/>
            <a:ext cx="4113114" cy="925186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Существуют риски происшествий на водных объектах, в виду нахождения в непосредственной близости от места проведения мероприятия открытых водоемов (о. Лебяжье)</a:t>
            </a:r>
          </a:p>
        </p:txBody>
      </p:sp>
      <p:sp>
        <p:nvSpPr>
          <p:cNvPr id="24" name="AutoShape 84"/>
          <p:cNvSpPr>
            <a:spLocks noChangeArrowheads="1"/>
          </p:cNvSpPr>
          <p:nvPr/>
        </p:nvSpPr>
        <p:spPr bwMode="auto">
          <a:xfrm>
            <a:off x="9045330" y="6386990"/>
            <a:ext cx="2406101" cy="279005"/>
          </a:xfrm>
          <a:prstGeom prst="wedgeRectCallout">
            <a:avLst>
              <a:gd name="adj1" fmla="val -9718"/>
              <a:gd name="adj2" fmla="val -209555"/>
            </a:avLst>
          </a:prstGeom>
          <a:solidFill>
            <a:sysClr val="window" lastClr="FFFFFF"/>
          </a:solidFill>
          <a:ln w="12700" algn="ctr">
            <a:solidFill>
              <a:srgbClr val="008000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оз. Лебяжье</a:t>
            </a:r>
          </a:p>
        </p:txBody>
      </p:sp>
      <p:sp>
        <p:nvSpPr>
          <p:cNvPr id="25" name="Прямоугольник 24"/>
          <p:cNvSpPr/>
          <p:nvPr/>
        </p:nvSpPr>
        <p:spPr>
          <a:xfrm>
            <a:off x="4408626" y="4013150"/>
            <a:ext cx="1351944" cy="169277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</a:pPr>
            <a:r>
              <a:rPr lang="ru-RU" b="1" kern="0" dirty="0">
                <a:solidFill>
                  <a:srgbClr val="0000FF"/>
                </a:solidFill>
                <a:latin typeface="Calibri"/>
                <a:cs typeface="Arial" charset="0"/>
              </a:rPr>
              <a:t>0,2 км.</a:t>
            </a:r>
          </a:p>
        </p:txBody>
      </p:sp>
      <p:sp>
        <p:nvSpPr>
          <p:cNvPr id="13" name="Полилиния 12"/>
          <p:cNvSpPr/>
          <p:nvPr/>
        </p:nvSpPr>
        <p:spPr>
          <a:xfrm>
            <a:off x="5483534" y="3489935"/>
            <a:ext cx="3030640" cy="2256834"/>
          </a:xfrm>
          <a:custGeom>
            <a:avLst/>
            <a:gdLst>
              <a:gd name="connsiteX0" fmla="*/ 0 w 3182587"/>
              <a:gd name="connsiteY0" fmla="*/ 1389413 h 3158836"/>
              <a:gd name="connsiteX1" fmla="*/ 878774 w 3182587"/>
              <a:gd name="connsiteY1" fmla="*/ 3158836 h 3158836"/>
              <a:gd name="connsiteX2" fmla="*/ 2185060 w 3182587"/>
              <a:gd name="connsiteY2" fmla="*/ 3028207 h 3158836"/>
              <a:gd name="connsiteX3" fmla="*/ 2410691 w 3182587"/>
              <a:gd name="connsiteY3" fmla="*/ 2339439 h 3158836"/>
              <a:gd name="connsiteX4" fmla="*/ 3182587 w 3182587"/>
              <a:gd name="connsiteY4" fmla="*/ 1436914 h 3158836"/>
              <a:gd name="connsiteX5" fmla="*/ 1710047 w 3182587"/>
              <a:gd name="connsiteY5" fmla="*/ 0 h 3158836"/>
              <a:gd name="connsiteX6" fmla="*/ 0 w 3182587"/>
              <a:gd name="connsiteY6" fmla="*/ 1389413 h 3158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182587" h="3158836">
                <a:moveTo>
                  <a:pt x="0" y="1389413"/>
                </a:moveTo>
                <a:lnTo>
                  <a:pt x="878774" y="3158836"/>
                </a:lnTo>
                <a:lnTo>
                  <a:pt x="2185060" y="3028207"/>
                </a:lnTo>
                <a:lnTo>
                  <a:pt x="2410691" y="2339439"/>
                </a:lnTo>
                <a:lnTo>
                  <a:pt x="3182587" y="1436914"/>
                </a:lnTo>
                <a:lnTo>
                  <a:pt x="1710047" y="0"/>
                </a:lnTo>
                <a:lnTo>
                  <a:pt x="0" y="1389413"/>
                </a:lnTo>
                <a:close/>
              </a:path>
            </a:pathLst>
          </a:custGeom>
          <a:solidFill>
            <a:srgbClr val="FF0000">
              <a:alpha val="34000"/>
            </a:srgbClr>
          </a:solidFill>
          <a:ln w="190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4" name="Блок-схема: узел 13"/>
          <p:cNvSpPr/>
          <p:nvPr/>
        </p:nvSpPr>
        <p:spPr>
          <a:xfrm>
            <a:off x="7338990" y="5333421"/>
            <a:ext cx="205709" cy="154340"/>
          </a:xfrm>
          <a:prstGeom prst="flowChartConnector">
            <a:avLst/>
          </a:prstGeom>
          <a:solidFill>
            <a:srgbClr val="FF0000"/>
          </a:solidFill>
          <a:ln>
            <a:solidFill>
              <a:srgbClr val="FFFF00"/>
            </a:solidFill>
          </a:ln>
          <a:effectLst>
            <a:glow rad="76200">
              <a:schemeClr val="bg1"/>
            </a:glow>
          </a:effectLst>
          <a:scene3d>
            <a:camera prst="orthographicFront"/>
            <a:lightRig rig="threePt" dir="t"/>
          </a:scene3d>
          <a:sp3d>
            <a:bevelT w="889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598" tIns="38800" rIns="77598" bIns="38800" anchor="ctr"/>
          <a:lstStyle/>
          <a:p>
            <a:pPr algn="ctr">
              <a:defRPr/>
            </a:pPr>
            <a:endParaRPr lang="ru-RU" dirty="0">
              <a:solidFill>
                <a:srgbClr val="0070C0"/>
              </a:solidFill>
            </a:endParaRPr>
          </a:p>
        </p:txBody>
      </p:sp>
      <p:sp>
        <p:nvSpPr>
          <p:cNvPr id="27" name="Полилиния 26"/>
          <p:cNvSpPr/>
          <p:nvPr/>
        </p:nvSpPr>
        <p:spPr>
          <a:xfrm>
            <a:off x="7836695" y="4679413"/>
            <a:ext cx="4090470" cy="1481307"/>
          </a:xfrm>
          <a:custGeom>
            <a:avLst/>
            <a:gdLst>
              <a:gd name="connsiteX0" fmla="*/ 4242391 w 4295553"/>
              <a:gd name="connsiteY0" fmla="*/ 1360967 h 2073349"/>
              <a:gd name="connsiteX1" fmla="*/ 3902149 w 4295553"/>
              <a:gd name="connsiteY1" fmla="*/ 1743739 h 2073349"/>
              <a:gd name="connsiteX2" fmla="*/ 3721395 w 4295553"/>
              <a:gd name="connsiteY2" fmla="*/ 1637414 h 2073349"/>
              <a:gd name="connsiteX3" fmla="*/ 3274828 w 4295553"/>
              <a:gd name="connsiteY3" fmla="*/ 1637414 h 2073349"/>
              <a:gd name="connsiteX4" fmla="*/ 1871330 w 4295553"/>
              <a:gd name="connsiteY4" fmla="*/ 0 h 2073349"/>
              <a:gd name="connsiteX5" fmla="*/ 467833 w 4295553"/>
              <a:gd name="connsiteY5" fmla="*/ 329609 h 2073349"/>
              <a:gd name="connsiteX6" fmla="*/ 0 w 4295553"/>
              <a:gd name="connsiteY6" fmla="*/ 935665 h 2073349"/>
              <a:gd name="connsiteX7" fmla="*/ 1073888 w 4295553"/>
              <a:gd name="connsiteY7" fmla="*/ 1467293 h 2073349"/>
              <a:gd name="connsiteX8" fmla="*/ 2211572 w 4295553"/>
              <a:gd name="connsiteY8" fmla="*/ 1520456 h 2073349"/>
              <a:gd name="connsiteX9" fmla="*/ 1871330 w 4295553"/>
              <a:gd name="connsiteY9" fmla="*/ 1669311 h 2073349"/>
              <a:gd name="connsiteX10" fmla="*/ 2849526 w 4295553"/>
              <a:gd name="connsiteY10" fmla="*/ 2073349 h 2073349"/>
              <a:gd name="connsiteX11" fmla="*/ 3732028 w 4295553"/>
              <a:gd name="connsiteY11" fmla="*/ 1860697 h 2073349"/>
              <a:gd name="connsiteX12" fmla="*/ 4295553 w 4295553"/>
              <a:gd name="connsiteY12" fmla="*/ 2041451 h 207334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</a:cxnLst>
            <a:rect l="l" t="t" r="r" b="b"/>
            <a:pathLst>
              <a:path w="4295553" h="2073349">
                <a:moveTo>
                  <a:pt x="4242391" y="1360967"/>
                </a:moveTo>
                <a:lnTo>
                  <a:pt x="3902149" y="1743739"/>
                </a:lnTo>
                <a:lnTo>
                  <a:pt x="3721395" y="1637414"/>
                </a:lnTo>
                <a:lnTo>
                  <a:pt x="3274828" y="1637414"/>
                </a:lnTo>
                <a:lnTo>
                  <a:pt x="1871330" y="0"/>
                </a:lnTo>
                <a:lnTo>
                  <a:pt x="467833" y="329609"/>
                </a:lnTo>
                <a:lnTo>
                  <a:pt x="0" y="935665"/>
                </a:lnTo>
                <a:lnTo>
                  <a:pt x="1073888" y="1467293"/>
                </a:lnTo>
                <a:lnTo>
                  <a:pt x="2211572" y="1520456"/>
                </a:lnTo>
                <a:lnTo>
                  <a:pt x="1871330" y="1669311"/>
                </a:lnTo>
                <a:lnTo>
                  <a:pt x="2849526" y="2073349"/>
                </a:lnTo>
                <a:lnTo>
                  <a:pt x="3732028" y="1860697"/>
                </a:lnTo>
                <a:lnTo>
                  <a:pt x="4295553" y="2041451"/>
                </a:lnTo>
              </a:path>
            </a:pathLst>
          </a:custGeom>
          <a:solidFill>
            <a:schemeClr val="bg2">
              <a:alpha val="34000"/>
            </a:scheme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9" name="Text Box 111"/>
          <p:cNvSpPr txBox="1">
            <a:spLocks noChangeArrowheads="1"/>
          </p:cNvSpPr>
          <p:nvPr/>
        </p:nvSpPr>
        <p:spPr bwMode="auto">
          <a:xfrm>
            <a:off x="4624372" y="3526322"/>
            <a:ext cx="1919727" cy="230832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0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20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308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40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509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612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27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88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sz="1500" b="1" i="1" kern="0" dirty="0">
                <a:solidFill>
                  <a:srgbClr val="000000"/>
                </a:solidFill>
              </a:rPr>
              <a:t>ДОЛ «Заречье»</a:t>
            </a:r>
          </a:p>
        </p:txBody>
      </p:sp>
      <p:sp>
        <p:nvSpPr>
          <p:cNvPr id="30" name="Text Box 111"/>
          <p:cNvSpPr txBox="1">
            <a:spLocks noChangeArrowheads="1"/>
          </p:cNvSpPr>
          <p:nvPr/>
        </p:nvSpPr>
        <p:spPr bwMode="auto">
          <a:xfrm>
            <a:off x="4861652" y="2939825"/>
            <a:ext cx="2235448" cy="230832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0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20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308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40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509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612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27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88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sz="1500" b="1" i="1" kern="0" dirty="0">
                <a:solidFill>
                  <a:srgbClr val="000000"/>
                </a:solidFill>
              </a:rPr>
              <a:t>ДОЛ «Солнечный»</a:t>
            </a:r>
          </a:p>
        </p:txBody>
      </p:sp>
      <p:sp>
        <p:nvSpPr>
          <p:cNvPr id="31" name="Text Box 111"/>
          <p:cNvSpPr txBox="1">
            <a:spLocks noChangeArrowheads="1"/>
          </p:cNvSpPr>
          <p:nvPr/>
        </p:nvSpPr>
        <p:spPr bwMode="auto">
          <a:xfrm>
            <a:off x="3237386" y="3284000"/>
            <a:ext cx="1919727" cy="230832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0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20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308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40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509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612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27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88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sz="1500" b="1" i="1" kern="0" dirty="0">
                <a:solidFill>
                  <a:srgbClr val="000000"/>
                </a:solidFill>
              </a:rPr>
              <a:t>ДОЛ «Дружба»</a:t>
            </a:r>
          </a:p>
        </p:txBody>
      </p:sp>
      <p:grpSp>
        <p:nvGrpSpPr>
          <p:cNvPr id="21" name="Стрелка вниз 90"/>
          <p:cNvGrpSpPr>
            <a:grpSpLocks/>
          </p:cNvGrpSpPr>
          <p:nvPr/>
        </p:nvGrpSpPr>
        <p:grpSpPr bwMode="auto">
          <a:xfrm rot="10800000">
            <a:off x="5600577" y="3773410"/>
            <a:ext cx="532827" cy="500700"/>
            <a:chOff x="54" y="2826"/>
            <a:chExt cx="1017" cy="1164"/>
          </a:xfrm>
        </p:grpSpPr>
        <p:pic>
          <p:nvPicPr>
            <p:cNvPr id="22" name="Стрелка вниз 90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4" y="2826"/>
              <a:ext cx="1017" cy="1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23" name="Text Box 187"/>
            <p:cNvSpPr txBox="1">
              <a:spLocks noChangeArrowheads="1"/>
            </p:cNvSpPr>
            <p:nvPr/>
          </p:nvSpPr>
          <p:spPr bwMode="auto">
            <a:xfrm rot="-2410071">
              <a:off x="476" y="2810"/>
              <a:ext cx="107" cy="10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eaVert" lIns="91390" tIns="45696" rIns="91390" bIns="45696" anchor="ctr"/>
            <a:lstStyle/>
            <a:p>
              <a:pPr algn="ctr"/>
              <a:endParaRPr lang="ru-RU" sz="2000">
                <a:solidFill>
                  <a:srgbClr val="FFFFFF"/>
                </a:solidFill>
                <a:latin typeface="Constantia" pitchFamily="18" charset="0"/>
                <a:cs typeface="Arial" charset="0"/>
              </a:endParaRPr>
            </a:p>
          </p:txBody>
        </p:sp>
      </p:grpSp>
      <p:grpSp>
        <p:nvGrpSpPr>
          <p:cNvPr id="32" name="Стрелка вниз 90"/>
          <p:cNvGrpSpPr>
            <a:grpSpLocks/>
          </p:cNvGrpSpPr>
          <p:nvPr/>
        </p:nvGrpSpPr>
        <p:grpSpPr bwMode="auto">
          <a:xfrm rot="18360793">
            <a:off x="7773117" y="5019323"/>
            <a:ext cx="399765" cy="667358"/>
            <a:chOff x="54" y="2826"/>
            <a:chExt cx="1017" cy="1164"/>
          </a:xfrm>
        </p:grpSpPr>
        <p:pic>
          <p:nvPicPr>
            <p:cNvPr id="33" name="Стрелка вниз 90"/>
            <p:cNvPicPr>
              <a:picLocks noChangeArrowheads="1"/>
            </p:cNvPicPr>
            <p:nvPr/>
          </p:nvPicPr>
          <p:blipFill>
            <a:blip r:embed="rId3"/>
            <a:srcRect/>
            <a:stretch>
              <a:fillRect/>
            </a:stretch>
          </p:blipFill>
          <p:spPr bwMode="auto">
            <a:xfrm>
              <a:off x="54" y="2826"/>
              <a:ext cx="1017" cy="1164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</p:pic>
        <p:sp>
          <p:nvSpPr>
            <p:cNvPr id="34" name="Text Box 187"/>
            <p:cNvSpPr txBox="1">
              <a:spLocks noChangeArrowheads="1"/>
            </p:cNvSpPr>
            <p:nvPr/>
          </p:nvSpPr>
          <p:spPr bwMode="auto">
            <a:xfrm rot="-2410071">
              <a:off x="476" y="2810"/>
              <a:ext cx="107" cy="1098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vert="eaVert" lIns="91390" tIns="45696" rIns="91390" bIns="45696" anchor="ctr"/>
            <a:lstStyle/>
            <a:p>
              <a:pPr algn="ctr"/>
              <a:endParaRPr lang="ru-RU" sz="2000">
                <a:solidFill>
                  <a:srgbClr val="FFFFFF"/>
                </a:solidFill>
                <a:latin typeface="Constantia" pitchFamily="18" charset="0"/>
                <a:cs typeface="Arial" charset="0"/>
              </a:endParaRPr>
            </a:p>
          </p:txBody>
        </p:sp>
      </p:grpSp>
      <p:sp>
        <p:nvSpPr>
          <p:cNvPr id="35" name="Прямоугольник 34"/>
          <p:cNvSpPr/>
          <p:nvPr/>
        </p:nvSpPr>
        <p:spPr>
          <a:xfrm>
            <a:off x="7770127" y="5487762"/>
            <a:ext cx="1351944" cy="169277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/>
          <a:p>
            <a:pPr algn="ctr" fontAlgn="auto">
              <a:spcBef>
                <a:spcPct val="50000"/>
              </a:spcBef>
              <a:spcAft>
                <a:spcPts val="0"/>
              </a:spcAft>
            </a:pPr>
            <a:r>
              <a:rPr lang="ru-RU" b="1" kern="0" dirty="0">
                <a:solidFill>
                  <a:srgbClr val="0000FF"/>
                </a:solidFill>
                <a:latin typeface="Calibri"/>
                <a:cs typeface="Arial" charset="0"/>
              </a:rPr>
              <a:t>0,2 км.</a:t>
            </a:r>
          </a:p>
        </p:txBody>
      </p:sp>
      <p:sp>
        <p:nvSpPr>
          <p:cNvPr id="36" name="Rectangle 58"/>
          <p:cNvSpPr>
            <a:spLocks noChangeArrowheads="1"/>
          </p:cNvSpPr>
          <p:nvPr/>
        </p:nvSpPr>
        <p:spPr bwMode="auto">
          <a:xfrm>
            <a:off x="7913926" y="1803818"/>
            <a:ext cx="4111243" cy="914610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 В связи с порывами ветра до 20 м/с, грозой существует риски связанные с обрывами линий электроснабжения, срывами (обрушениями) легких конструкций</a:t>
            </a:r>
          </a:p>
        </p:txBody>
      </p:sp>
    </p:spTree>
    <p:extLst>
      <p:ext uri="{BB962C8B-B14F-4D97-AF65-F5344CB8AC3E}">
        <p14:creationId xmlns:p14="http://schemas.microsoft.com/office/powerpoint/2010/main" val="251797248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11457" y="0"/>
            <a:ext cx="12178956" cy="809819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</p:spPr>
        <p:txBody>
          <a:bodyPr lIns="108561" tIns="54280" rIns="108561" bIns="54280" anchor="ctr"/>
          <a:lstStyle>
            <a:defPPr>
              <a:defRPr lang="ru-RU"/>
            </a:defPPr>
            <a:lvl1pPr marL="0" marR="0" lvl="0" indent="0" algn="ctr" defTabSz="127635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Times New Roman" pitchFamily="18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9pPr>
          </a:lstStyle>
          <a:p>
            <a:r>
              <a:rPr lang="ru-RU" altLang="ru-RU" sz="1900" dirty="0"/>
              <a:t>ПРОГНОЗ РИСКОВ ВОЗНИКНОВЕНИЯ ЧС, СВЯЗАННЫХ С ПРОВЕДЕНИЕМ </a:t>
            </a:r>
          </a:p>
          <a:p>
            <a:r>
              <a:rPr lang="ru-RU" altLang="ru-RU" sz="1900" dirty="0"/>
              <a:t>НАРОДНОГО ПРАЗДНИКА«САБАНТУЙ» В ЛЕСОПАРКОВОЙ  ЗОНЕ П. ДЕРБЫШКИ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588" t="18643" r="50000" b="4601"/>
          <a:stretch/>
        </p:blipFill>
        <p:spPr bwMode="auto">
          <a:xfrm>
            <a:off x="11457" y="1731104"/>
            <a:ext cx="12178956" cy="5104080"/>
          </a:xfrm>
          <a:prstGeom prst="rect">
            <a:avLst/>
          </a:prstGeom>
          <a:noFill/>
          <a:ln w="9525">
            <a:solidFill>
              <a:srgbClr val="7030A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2" name="Полилиния 1"/>
          <p:cNvSpPr/>
          <p:nvPr/>
        </p:nvSpPr>
        <p:spPr>
          <a:xfrm>
            <a:off x="2227486" y="3570328"/>
            <a:ext cx="5437087" cy="2590388"/>
          </a:xfrm>
          <a:custGeom>
            <a:avLst/>
            <a:gdLst>
              <a:gd name="connsiteX0" fmla="*/ 435935 w 5709684"/>
              <a:gd name="connsiteY0" fmla="*/ 3625703 h 3625703"/>
              <a:gd name="connsiteX1" fmla="*/ 627321 w 5709684"/>
              <a:gd name="connsiteY1" fmla="*/ 3317358 h 3625703"/>
              <a:gd name="connsiteX2" fmla="*/ 0 w 5709684"/>
              <a:gd name="connsiteY2" fmla="*/ 3211033 h 3625703"/>
              <a:gd name="connsiteX3" fmla="*/ 191386 w 5709684"/>
              <a:gd name="connsiteY3" fmla="*/ 3125972 h 3625703"/>
              <a:gd name="connsiteX4" fmla="*/ 850604 w 5709684"/>
              <a:gd name="connsiteY4" fmla="*/ 3115340 h 3625703"/>
              <a:gd name="connsiteX5" fmla="*/ 967563 w 5709684"/>
              <a:gd name="connsiteY5" fmla="*/ 3040912 h 3625703"/>
              <a:gd name="connsiteX6" fmla="*/ 1063256 w 5709684"/>
              <a:gd name="connsiteY6" fmla="*/ 2030819 h 3625703"/>
              <a:gd name="connsiteX7" fmla="*/ 935665 w 5709684"/>
              <a:gd name="connsiteY7" fmla="*/ 1850065 h 3625703"/>
              <a:gd name="connsiteX8" fmla="*/ 542260 w 5709684"/>
              <a:gd name="connsiteY8" fmla="*/ 1520456 h 3625703"/>
              <a:gd name="connsiteX9" fmla="*/ 606056 w 5709684"/>
              <a:gd name="connsiteY9" fmla="*/ 956931 h 3625703"/>
              <a:gd name="connsiteX10" fmla="*/ 1531088 w 5709684"/>
              <a:gd name="connsiteY10" fmla="*/ 520996 h 3625703"/>
              <a:gd name="connsiteX11" fmla="*/ 1499190 w 5709684"/>
              <a:gd name="connsiteY11" fmla="*/ 446568 h 3625703"/>
              <a:gd name="connsiteX12" fmla="*/ 1807535 w 5709684"/>
              <a:gd name="connsiteY12" fmla="*/ 340242 h 3625703"/>
              <a:gd name="connsiteX13" fmla="*/ 1871330 w 5709684"/>
              <a:gd name="connsiteY13" fmla="*/ 372140 h 3625703"/>
              <a:gd name="connsiteX14" fmla="*/ 2307265 w 5709684"/>
              <a:gd name="connsiteY14" fmla="*/ 180754 h 3625703"/>
              <a:gd name="connsiteX15" fmla="*/ 2541181 w 5709684"/>
              <a:gd name="connsiteY15" fmla="*/ 637954 h 3625703"/>
              <a:gd name="connsiteX16" fmla="*/ 2828260 w 5709684"/>
              <a:gd name="connsiteY16" fmla="*/ 542261 h 3625703"/>
              <a:gd name="connsiteX17" fmla="*/ 2870790 w 5709684"/>
              <a:gd name="connsiteY17" fmla="*/ 637954 h 3625703"/>
              <a:gd name="connsiteX18" fmla="*/ 2498651 w 5709684"/>
              <a:gd name="connsiteY18" fmla="*/ 765545 h 3625703"/>
              <a:gd name="connsiteX19" fmla="*/ 2541181 w 5709684"/>
              <a:gd name="connsiteY19" fmla="*/ 903768 h 3625703"/>
              <a:gd name="connsiteX20" fmla="*/ 2923953 w 5709684"/>
              <a:gd name="connsiteY20" fmla="*/ 723014 h 3625703"/>
              <a:gd name="connsiteX21" fmla="*/ 3125972 w 5709684"/>
              <a:gd name="connsiteY21" fmla="*/ 839972 h 3625703"/>
              <a:gd name="connsiteX22" fmla="*/ 3221665 w 5709684"/>
              <a:gd name="connsiteY22" fmla="*/ 1095154 h 3625703"/>
              <a:gd name="connsiteX23" fmla="*/ 4423144 w 5709684"/>
              <a:gd name="connsiteY23" fmla="*/ 797442 h 3625703"/>
              <a:gd name="connsiteX24" fmla="*/ 4348716 w 5709684"/>
              <a:gd name="connsiteY24" fmla="*/ 627321 h 3625703"/>
              <a:gd name="connsiteX25" fmla="*/ 5061097 w 5709684"/>
              <a:gd name="connsiteY25" fmla="*/ 21265 h 3625703"/>
              <a:gd name="connsiteX26" fmla="*/ 5348177 w 5709684"/>
              <a:gd name="connsiteY26" fmla="*/ 0 h 3625703"/>
              <a:gd name="connsiteX27" fmla="*/ 5688418 w 5709684"/>
              <a:gd name="connsiteY27" fmla="*/ 202019 h 3625703"/>
              <a:gd name="connsiteX28" fmla="*/ 5433237 w 5709684"/>
              <a:gd name="connsiteY28" fmla="*/ 893135 h 3625703"/>
              <a:gd name="connsiteX29" fmla="*/ 5709684 w 5709684"/>
              <a:gd name="connsiteY29" fmla="*/ 1584251 h 3625703"/>
              <a:gd name="connsiteX30" fmla="*/ 5422604 w 5709684"/>
              <a:gd name="connsiteY30" fmla="*/ 2243470 h 3625703"/>
              <a:gd name="connsiteX31" fmla="*/ 5263116 w 5709684"/>
              <a:gd name="connsiteY31" fmla="*/ 2275368 h 3625703"/>
              <a:gd name="connsiteX32" fmla="*/ 4922874 w 5709684"/>
              <a:gd name="connsiteY32" fmla="*/ 1913861 h 3625703"/>
              <a:gd name="connsiteX33" fmla="*/ 4784651 w 5709684"/>
              <a:gd name="connsiteY33" fmla="*/ 1892596 h 3625703"/>
              <a:gd name="connsiteX34" fmla="*/ 4444409 w 5709684"/>
              <a:gd name="connsiteY34" fmla="*/ 1531089 h 3625703"/>
              <a:gd name="connsiteX35" fmla="*/ 4167963 w 5709684"/>
              <a:gd name="connsiteY35" fmla="*/ 1605517 h 3625703"/>
              <a:gd name="connsiteX36" fmla="*/ 4167963 w 5709684"/>
              <a:gd name="connsiteY36" fmla="*/ 1765005 h 3625703"/>
              <a:gd name="connsiteX37" fmla="*/ 4348716 w 5709684"/>
              <a:gd name="connsiteY37" fmla="*/ 1977656 h 3625703"/>
              <a:gd name="connsiteX38" fmla="*/ 4327451 w 5709684"/>
              <a:gd name="connsiteY38" fmla="*/ 2147777 h 3625703"/>
              <a:gd name="connsiteX39" fmla="*/ 4593265 w 5709684"/>
              <a:gd name="connsiteY39" fmla="*/ 2381693 h 3625703"/>
              <a:gd name="connsiteX40" fmla="*/ 3859618 w 5709684"/>
              <a:gd name="connsiteY40" fmla="*/ 2668772 h 3625703"/>
              <a:gd name="connsiteX41" fmla="*/ 3785190 w 5709684"/>
              <a:gd name="connsiteY41" fmla="*/ 2477386 h 3625703"/>
              <a:gd name="connsiteX42" fmla="*/ 3530009 w 5709684"/>
              <a:gd name="connsiteY42" fmla="*/ 2488019 h 3625703"/>
              <a:gd name="connsiteX43" fmla="*/ 3242930 w 5709684"/>
              <a:gd name="connsiteY43" fmla="*/ 1733107 h 3625703"/>
              <a:gd name="connsiteX44" fmla="*/ 2945218 w 5709684"/>
              <a:gd name="connsiteY44" fmla="*/ 1754372 h 3625703"/>
              <a:gd name="connsiteX45" fmla="*/ 2647507 w 5709684"/>
              <a:gd name="connsiteY45" fmla="*/ 2381693 h 3625703"/>
              <a:gd name="connsiteX46" fmla="*/ 2721935 w 5709684"/>
              <a:gd name="connsiteY46" fmla="*/ 2615610 h 3625703"/>
              <a:gd name="connsiteX47" fmla="*/ 2434856 w 5709684"/>
              <a:gd name="connsiteY47" fmla="*/ 3104707 h 3625703"/>
              <a:gd name="connsiteX48" fmla="*/ 520995 w 5709684"/>
              <a:gd name="connsiteY48" fmla="*/ 3583172 h 3625703"/>
              <a:gd name="connsiteX49" fmla="*/ 616688 w 5709684"/>
              <a:gd name="connsiteY49" fmla="*/ 3402419 h 36257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</a:cxnLst>
            <a:rect l="l" t="t" r="r" b="b"/>
            <a:pathLst>
              <a:path w="5709684" h="3625703">
                <a:moveTo>
                  <a:pt x="435935" y="3625703"/>
                </a:moveTo>
                <a:lnTo>
                  <a:pt x="627321" y="3317358"/>
                </a:lnTo>
                <a:lnTo>
                  <a:pt x="0" y="3211033"/>
                </a:lnTo>
                <a:lnTo>
                  <a:pt x="191386" y="3125972"/>
                </a:lnTo>
                <a:lnTo>
                  <a:pt x="850604" y="3115340"/>
                </a:lnTo>
                <a:lnTo>
                  <a:pt x="967563" y="3040912"/>
                </a:lnTo>
                <a:lnTo>
                  <a:pt x="1063256" y="2030819"/>
                </a:lnTo>
                <a:lnTo>
                  <a:pt x="935665" y="1850065"/>
                </a:lnTo>
                <a:lnTo>
                  <a:pt x="542260" y="1520456"/>
                </a:lnTo>
                <a:lnTo>
                  <a:pt x="606056" y="956931"/>
                </a:lnTo>
                <a:lnTo>
                  <a:pt x="1531088" y="520996"/>
                </a:lnTo>
                <a:lnTo>
                  <a:pt x="1499190" y="446568"/>
                </a:lnTo>
                <a:lnTo>
                  <a:pt x="1807535" y="340242"/>
                </a:lnTo>
                <a:lnTo>
                  <a:pt x="1871330" y="372140"/>
                </a:lnTo>
                <a:lnTo>
                  <a:pt x="2307265" y="180754"/>
                </a:lnTo>
                <a:lnTo>
                  <a:pt x="2541181" y="637954"/>
                </a:lnTo>
                <a:lnTo>
                  <a:pt x="2828260" y="542261"/>
                </a:lnTo>
                <a:lnTo>
                  <a:pt x="2870790" y="637954"/>
                </a:lnTo>
                <a:lnTo>
                  <a:pt x="2498651" y="765545"/>
                </a:lnTo>
                <a:lnTo>
                  <a:pt x="2541181" y="903768"/>
                </a:lnTo>
                <a:lnTo>
                  <a:pt x="2923953" y="723014"/>
                </a:lnTo>
                <a:lnTo>
                  <a:pt x="3125972" y="839972"/>
                </a:lnTo>
                <a:lnTo>
                  <a:pt x="3221665" y="1095154"/>
                </a:lnTo>
                <a:lnTo>
                  <a:pt x="4423144" y="797442"/>
                </a:lnTo>
                <a:lnTo>
                  <a:pt x="4348716" y="627321"/>
                </a:lnTo>
                <a:lnTo>
                  <a:pt x="5061097" y="21265"/>
                </a:lnTo>
                <a:lnTo>
                  <a:pt x="5348177" y="0"/>
                </a:lnTo>
                <a:lnTo>
                  <a:pt x="5688418" y="202019"/>
                </a:lnTo>
                <a:lnTo>
                  <a:pt x="5433237" y="893135"/>
                </a:lnTo>
                <a:lnTo>
                  <a:pt x="5709684" y="1584251"/>
                </a:lnTo>
                <a:lnTo>
                  <a:pt x="5422604" y="2243470"/>
                </a:lnTo>
                <a:lnTo>
                  <a:pt x="5263116" y="2275368"/>
                </a:lnTo>
                <a:lnTo>
                  <a:pt x="4922874" y="1913861"/>
                </a:lnTo>
                <a:lnTo>
                  <a:pt x="4784651" y="1892596"/>
                </a:lnTo>
                <a:lnTo>
                  <a:pt x="4444409" y="1531089"/>
                </a:lnTo>
                <a:lnTo>
                  <a:pt x="4167963" y="1605517"/>
                </a:lnTo>
                <a:lnTo>
                  <a:pt x="4167963" y="1765005"/>
                </a:lnTo>
                <a:lnTo>
                  <a:pt x="4348716" y="1977656"/>
                </a:lnTo>
                <a:lnTo>
                  <a:pt x="4327451" y="2147777"/>
                </a:lnTo>
                <a:lnTo>
                  <a:pt x="4593265" y="2381693"/>
                </a:lnTo>
                <a:lnTo>
                  <a:pt x="3859618" y="2668772"/>
                </a:lnTo>
                <a:lnTo>
                  <a:pt x="3785190" y="2477386"/>
                </a:lnTo>
                <a:lnTo>
                  <a:pt x="3530009" y="2488019"/>
                </a:lnTo>
                <a:lnTo>
                  <a:pt x="3242930" y="1733107"/>
                </a:lnTo>
                <a:lnTo>
                  <a:pt x="2945218" y="1754372"/>
                </a:lnTo>
                <a:lnTo>
                  <a:pt x="2647507" y="2381693"/>
                </a:lnTo>
                <a:lnTo>
                  <a:pt x="2721935" y="2615610"/>
                </a:lnTo>
                <a:lnTo>
                  <a:pt x="2434856" y="3104707"/>
                </a:lnTo>
                <a:lnTo>
                  <a:pt x="520995" y="3583172"/>
                </a:lnTo>
                <a:lnTo>
                  <a:pt x="616688" y="3402419"/>
                </a:lnTo>
              </a:path>
            </a:pathLst>
          </a:custGeom>
          <a:solidFill>
            <a:srgbClr val="FF0000">
              <a:alpha val="34000"/>
            </a:srgbClr>
          </a:solidFill>
          <a:ln w="190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38" name="Rectangle 58"/>
          <p:cNvSpPr>
            <a:spLocks noChangeArrowheads="1"/>
          </p:cNvSpPr>
          <p:nvPr/>
        </p:nvSpPr>
        <p:spPr bwMode="auto">
          <a:xfrm>
            <a:off x="11463" y="866765"/>
            <a:ext cx="3645665" cy="1750042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В связи с прогнозируемым 2-3 классом пожарной опасности, возможными нарушениями требований безопасности при использовании открытого огня (приготовление пищи и др.) существуют риски возгорания сухой травы, в том числе с переходом огня на объекты проведения мероприятий, а также лесной массив.</a:t>
            </a:r>
          </a:p>
        </p:txBody>
      </p:sp>
      <p:sp>
        <p:nvSpPr>
          <p:cNvPr id="39" name="Rectangle 58"/>
          <p:cNvSpPr>
            <a:spLocks noChangeArrowheads="1"/>
          </p:cNvSpPr>
          <p:nvPr/>
        </p:nvSpPr>
        <p:spPr bwMode="auto">
          <a:xfrm>
            <a:off x="3657130" y="858280"/>
            <a:ext cx="3758709" cy="1758527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В виду наличия объектов из горючих материалов (бревенчатые выставочные дома, торговые палатки) существуют риски, связанные с техногенными пожарами в виду короткого замыкания электропроводки, нарушения правил пожарной безопасности, а также обрушениями временных конструкций (шатры, палатки, сцены, и т.п.). 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0" name="Rectangle 58"/>
          <p:cNvSpPr>
            <a:spLocks noChangeArrowheads="1"/>
          </p:cNvSpPr>
          <p:nvPr/>
        </p:nvSpPr>
        <p:spPr bwMode="auto">
          <a:xfrm>
            <a:off x="7415835" y="867409"/>
            <a:ext cx="4774580" cy="983592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Существуют риски происшествий на водных объектах, в виду нахождения в непосредственной близости от места проведения мероприятия открытых водоемов (о. Комсомольское)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41" name="Rectangle 58"/>
          <p:cNvSpPr>
            <a:spLocks noChangeArrowheads="1"/>
          </p:cNvSpPr>
          <p:nvPr/>
        </p:nvSpPr>
        <p:spPr bwMode="auto">
          <a:xfrm>
            <a:off x="7415839" y="1851005"/>
            <a:ext cx="4774577" cy="765805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 В связи с порывами ветра до 20 м/с, грозой существует риски связанные с обрывами линий электроснабжения, срывами (обрушениями) легких конструкций</a:t>
            </a:r>
          </a:p>
        </p:txBody>
      </p:sp>
      <p:sp>
        <p:nvSpPr>
          <p:cNvPr id="14" name="AutoShape 84"/>
          <p:cNvSpPr>
            <a:spLocks noChangeArrowheads="1"/>
          </p:cNvSpPr>
          <p:nvPr/>
        </p:nvSpPr>
        <p:spPr bwMode="auto">
          <a:xfrm>
            <a:off x="3814058" y="3430831"/>
            <a:ext cx="2406101" cy="279005"/>
          </a:xfrm>
          <a:prstGeom prst="wedgeRectCallout">
            <a:avLst>
              <a:gd name="adj1" fmla="val 25391"/>
              <a:gd name="adj2" fmla="val 167883"/>
            </a:avLst>
          </a:prstGeom>
          <a:solidFill>
            <a:sysClr val="window" lastClr="FFFFFF"/>
          </a:solidFill>
          <a:ln w="12700" algn="ctr">
            <a:solidFill>
              <a:srgbClr val="008000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оз. Комсомольское</a:t>
            </a:r>
          </a:p>
        </p:txBody>
      </p:sp>
      <p:sp>
        <p:nvSpPr>
          <p:cNvPr id="3" name="Полилиния 2"/>
          <p:cNvSpPr/>
          <p:nvPr/>
        </p:nvSpPr>
        <p:spPr>
          <a:xfrm>
            <a:off x="5302441" y="4017273"/>
            <a:ext cx="1000704" cy="263268"/>
          </a:xfrm>
          <a:custGeom>
            <a:avLst/>
            <a:gdLst>
              <a:gd name="connsiteX0" fmla="*/ 40943 w 1050877"/>
              <a:gd name="connsiteY0" fmla="*/ 150125 h 368489"/>
              <a:gd name="connsiteX1" fmla="*/ 0 w 1050877"/>
              <a:gd name="connsiteY1" fmla="*/ 368489 h 368489"/>
              <a:gd name="connsiteX2" fmla="*/ 614149 w 1050877"/>
              <a:gd name="connsiteY2" fmla="*/ 272955 h 368489"/>
              <a:gd name="connsiteX3" fmla="*/ 1050877 w 1050877"/>
              <a:gd name="connsiteY3" fmla="*/ 177421 h 368489"/>
              <a:gd name="connsiteX4" fmla="*/ 1009934 w 1050877"/>
              <a:gd name="connsiteY4" fmla="*/ 0 h 368489"/>
              <a:gd name="connsiteX5" fmla="*/ 40943 w 1050877"/>
              <a:gd name="connsiteY5" fmla="*/ 150125 h 3684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1050877" h="368489">
                <a:moveTo>
                  <a:pt x="40943" y="150125"/>
                </a:moveTo>
                <a:lnTo>
                  <a:pt x="0" y="368489"/>
                </a:lnTo>
                <a:lnTo>
                  <a:pt x="614149" y="272955"/>
                </a:lnTo>
                <a:lnTo>
                  <a:pt x="1050877" y="177421"/>
                </a:lnTo>
                <a:lnTo>
                  <a:pt x="1009934" y="0"/>
                </a:lnTo>
                <a:lnTo>
                  <a:pt x="40943" y="150125"/>
                </a:lnTo>
                <a:close/>
              </a:path>
            </a:pathLst>
          </a:custGeom>
          <a:solidFill>
            <a:schemeClr val="bg2">
              <a:alpha val="34000"/>
            </a:scheme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3" name="Блок-схема: узел 12"/>
          <p:cNvSpPr/>
          <p:nvPr/>
        </p:nvSpPr>
        <p:spPr>
          <a:xfrm>
            <a:off x="5597083" y="4071734"/>
            <a:ext cx="205709" cy="154340"/>
          </a:xfrm>
          <a:prstGeom prst="flowChartConnector">
            <a:avLst/>
          </a:prstGeom>
          <a:solidFill>
            <a:srgbClr val="FF0000"/>
          </a:solidFill>
          <a:ln>
            <a:solidFill>
              <a:srgbClr val="FFFF00"/>
            </a:solidFill>
          </a:ln>
          <a:effectLst>
            <a:glow rad="76200">
              <a:schemeClr val="bg1"/>
            </a:glow>
          </a:effectLst>
          <a:scene3d>
            <a:camera prst="orthographicFront"/>
            <a:lightRig rig="threePt" dir="t"/>
          </a:scene3d>
          <a:sp3d>
            <a:bevelT w="889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598" tIns="38800" rIns="77598" bIns="38800" anchor="ctr"/>
          <a:lstStyle/>
          <a:p>
            <a:pPr algn="ctr">
              <a:defRPr/>
            </a:pPr>
            <a:endParaRPr lang="ru-RU" dirty="0">
              <a:solidFill>
                <a:srgbClr val="0070C0"/>
              </a:solidFill>
            </a:endParaRPr>
          </a:p>
        </p:txBody>
      </p:sp>
      <p:sp>
        <p:nvSpPr>
          <p:cNvPr id="19" name="Text Box 111"/>
          <p:cNvSpPr txBox="1">
            <a:spLocks noChangeArrowheads="1"/>
          </p:cNvSpPr>
          <p:nvPr/>
        </p:nvSpPr>
        <p:spPr bwMode="auto">
          <a:xfrm>
            <a:off x="5017106" y="2939825"/>
            <a:ext cx="1731160" cy="230832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0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20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308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40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509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612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27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88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sz="1500" b="1" i="1" kern="0" dirty="0">
                <a:solidFill>
                  <a:srgbClr val="000000"/>
                </a:solidFill>
              </a:rPr>
              <a:t>п. Дербышки</a:t>
            </a:r>
          </a:p>
        </p:txBody>
      </p:sp>
      <p:sp>
        <p:nvSpPr>
          <p:cNvPr id="20" name="Text Box 111"/>
          <p:cNvSpPr txBox="1">
            <a:spLocks noChangeArrowheads="1"/>
          </p:cNvSpPr>
          <p:nvPr/>
        </p:nvSpPr>
        <p:spPr bwMode="auto">
          <a:xfrm>
            <a:off x="4897292" y="5962814"/>
            <a:ext cx="1731160" cy="230832"/>
          </a:xfrm>
          <a:prstGeom prst="rect">
            <a:avLst/>
          </a:prstGeom>
          <a:solidFill>
            <a:sysClr val="window" lastClr="FFFFFF"/>
          </a:solidFill>
          <a:ln w="9525">
            <a:solidFill>
              <a:srgbClr val="0000FF"/>
            </a:solidFill>
            <a:miter lim="800000"/>
            <a:headEnd/>
            <a:tailEnd/>
          </a:ln>
        </p:spPr>
        <p:txBody>
          <a:bodyPr wrap="square" lIns="108767" tIns="0" rIns="108767" bIns="0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0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20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308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40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509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612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27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8817" algn="l" defTabSz="912205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fontAlgn="auto">
              <a:spcBef>
                <a:spcPct val="50000"/>
              </a:spcBef>
              <a:spcAft>
                <a:spcPts val="0"/>
              </a:spcAft>
              <a:defRPr/>
            </a:pPr>
            <a:r>
              <a:rPr lang="ru-RU" altLang="ru-RU" sz="1500" b="1" i="1" kern="0" dirty="0">
                <a:solidFill>
                  <a:srgbClr val="000000"/>
                </a:solidFill>
              </a:rPr>
              <a:t>п. Нагорный</a:t>
            </a:r>
          </a:p>
        </p:txBody>
      </p:sp>
      <p:sp>
        <p:nvSpPr>
          <p:cNvPr id="21" name="AutoShape 84"/>
          <p:cNvSpPr>
            <a:spLocks noChangeArrowheads="1"/>
          </p:cNvSpPr>
          <p:nvPr/>
        </p:nvSpPr>
        <p:spPr bwMode="auto">
          <a:xfrm>
            <a:off x="290249" y="3515218"/>
            <a:ext cx="2997758" cy="1004107"/>
          </a:xfrm>
          <a:prstGeom prst="wedgeRectCallout">
            <a:avLst>
              <a:gd name="adj1" fmla="val 69671"/>
              <a:gd name="adj2" fmla="val 37557"/>
            </a:avLst>
          </a:prstGeom>
          <a:solidFill>
            <a:sysClr val="window" lastClr="FFFFFF"/>
          </a:solidFill>
          <a:ln w="12700" algn="ctr">
            <a:solidFill>
              <a:srgbClr val="008000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Зона наибольшего</a:t>
            </a:r>
          </a:p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 скопления людей</a:t>
            </a:r>
          </a:p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Здесь расположены: майдан, сцена, торговые и развлекательные площадки, зона приготовления пищи на открытом огне</a:t>
            </a:r>
          </a:p>
        </p:txBody>
      </p:sp>
    </p:spTree>
    <p:extLst>
      <p:ext uri="{BB962C8B-B14F-4D97-AF65-F5344CB8AC3E}">
        <p14:creationId xmlns:p14="http://schemas.microsoft.com/office/powerpoint/2010/main" val="3720450768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11457" y="0"/>
            <a:ext cx="12178956" cy="809819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</p:spPr>
        <p:txBody>
          <a:bodyPr lIns="108561" tIns="54280" rIns="108561" bIns="54280" anchor="ctr"/>
          <a:lstStyle>
            <a:defPPr>
              <a:defRPr lang="ru-RU"/>
            </a:defPPr>
            <a:lvl1pPr marL="0" marR="0" lvl="0" indent="0" algn="ctr" defTabSz="127635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Times New Roman" pitchFamily="18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9pPr>
          </a:lstStyle>
          <a:p>
            <a:r>
              <a:rPr lang="ru-RU" altLang="ru-RU" sz="1900" dirty="0"/>
              <a:t>ПРОГНОЗ РИСКОВ ВОЗНИКНОВЕНИЯ ЧС, СВЯЗАННЫХ С ПРОВЕДЕНИЕМ </a:t>
            </a:r>
            <a:endParaRPr lang="ru-RU" altLang="ru-RU" sz="1900" dirty="0"/>
          </a:p>
          <a:p>
            <a:r>
              <a:rPr lang="ru-RU" altLang="ru-RU" sz="1900" dirty="0"/>
              <a:t>«</a:t>
            </a:r>
            <a:r>
              <a:rPr lang="ru-RU" altLang="ru-RU" sz="1900" dirty="0"/>
              <a:t>САБАНТУЯ» </a:t>
            </a:r>
            <a:r>
              <a:rPr lang="ru-RU" altLang="ru-RU" sz="1900" dirty="0"/>
              <a:t> НА </a:t>
            </a:r>
            <a:r>
              <a:rPr lang="ru-RU" altLang="ru-RU" sz="1900" dirty="0"/>
              <a:t>МКСК «КАЗАНЬ»</a:t>
            </a:r>
          </a:p>
        </p:txBody>
      </p:sp>
      <p:pic>
        <p:nvPicPr>
          <p:cNvPr id="1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22" t="22791" r="14913" b="13878"/>
          <a:stretch/>
        </p:blipFill>
        <p:spPr bwMode="auto">
          <a:xfrm>
            <a:off x="-1" y="812988"/>
            <a:ext cx="12190414" cy="6046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6" name="AutoShape 84"/>
          <p:cNvSpPr>
            <a:spLocks noChangeArrowheads="1"/>
          </p:cNvSpPr>
          <p:nvPr/>
        </p:nvSpPr>
        <p:spPr bwMode="auto">
          <a:xfrm>
            <a:off x="4361940" y="5665513"/>
            <a:ext cx="1692084" cy="429475"/>
          </a:xfrm>
          <a:prstGeom prst="wedgeRectCallout">
            <a:avLst>
              <a:gd name="adj1" fmla="val -34212"/>
              <a:gd name="adj2" fmla="val -168593"/>
            </a:avLst>
          </a:prstGeom>
          <a:solidFill>
            <a:sysClr val="window" lastClr="FFFFFF"/>
          </a:solidFill>
          <a:ln w="12700" algn="ctr">
            <a:solidFill>
              <a:srgbClr val="008000"/>
            </a:solidFill>
            <a:miter lim="800000"/>
            <a:headEnd/>
            <a:tailEnd/>
          </a:ln>
        </p:spPr>
        <p:txBody>
          <a:bodyPr lIns="88876" tIns="44416" rIns="88876" bIns="44416" anchor="ctr" anchorCtr="0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1200" b="1" kern="0" dirty="0">
                <a:solidFill>
                  <a:prstClr val="black"/>
                </a:solidFill>
                <a:cs typeface="Times New Roman" pitchFamily="18" charset="0"/>
              </a:rPr>
              <a:t>Трибуны</a:t>
            </a:r>
          </a:p>
        </p:txBody>
      </p:sp>
      <p:sp>
        <p:nvSpPr>
          <p:cNvPr id="17" name="Rectangle 58"/>
          <p:cNvSpPr>
            <a:spLocks noChangeArrowheads="1"/>
          </p:cNvSpPr>
          <p:nvPr/>
        </p:nvSpPr>
        <p:spPr bwMode="auto">
          <a:xfrm>
            <a:off x="5" y="800285"/>
            <a:ext cx="6366087" cy="792930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В связи с проведением мероприятия с массовым пребыванием людей, основными являются риски возникновения пожара, а также обрушения конструкций трибун.</a:t>
            </a:r>
          </a:p>
        </p:txBody>
      </p:sp>
      <p:sp>
        <p:nvSpPr>
          <p:cNvPr id="18" name="Прямоугольник 17"/>
          <p:cNvSpPr/>
          <p:nvPr/>
        </p:nvSpPr>
        <p:spPr>
          <a:xfrm>
            <a:off x="7421187" y="1410029"/>
            <a:ext cx="4769231" cy="2778905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b="1" kern="0" dirty="0">
                <a:solidFill>
                  <a:srgbClr val="000000"/>
                </a:solidFill>
                <a:cs typeface="Times New Roman" pitchFamily="18" charset="0"/>
              </a:rPr>
              <a:t>Международный конно-спортивный комплекс находится по адресу: г. Казань, ул. </a:t>
            </a:r>
            <a:r>
              <a:rPr lang="ru-RU" sz="1300" b="1" kern="0" dirty="0" err="1">
                <a:solidFill>
                  <a:srgbClr val="000000"/>
                </a:solidFill>
                <a:cs typeface="Times New Roman" pitchFamily="18" charset="0"/>
              </a:rPr>
              <a:t>Патриса</a:t>
            </a:r>
            <a:r>
              <a:rPr lang="ru-RU" sz="1300" b="1" kern="0" dirty="0">
                <a:solidFill>
                  <a:srgbClr val="000000"/>
                </a:solidFill>
                <a:cs typeface="Times New Roman" pitchFamily="18" charset="0"/>
              </a:rPr>
              <a:t> Лумумбы, 47а. Здание конно-спортивного комплекса - 2 степени огнестойкости, трехэтажное, прямоугольной формы, размеры в плане ширина 35 х140 метров, высота здания 20 метров. Вместимость трибун 6200 человек. На территории находятся открытая автостоянка на 1000 автомобилей, ипподром с трибунами, парк верховой езды, крытый манеж с клубом верховой езды, майдан (летний амфитеатр) и хозяйственная зона ипподрома. Максимальная суточная пропускная способность конно-спортивного комплекса в режиме проведения мероприятий составляет до 6000 чел/сутки.</a:t>
            </a:r>
          </a:p>
        </p:txBody>
      </p:sp>
      <p:sp>
        <p:nvSpPr>
          <p:cNvPr id="23" name="Rectangle 58"/>
          <p:cNvSpPr>
            <a:spLocks noChangeArrowheads="1"/>
          </p:cNvSpPr>
          <p:nvPr/>
        </p:nvSpPr>
        <p:spPr bwMode="auto">
          <a:xfrm>
            <a:off x="6366086" y="812989"/>
            <a:ext cx="5824326" cy="591690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В связи с прогнозируемыми порывами ветра до 15-20 м/с существует риск обрушения мачт освещения. </a:t>
            </a:r>
          </a:p>
        </p:txBody>
      </p:sp>
      <p:sp>
        <p:nvSpPr>
          <p:cNvPr id="4" name="Полилиния 3"/>
          <p:cNvSpPr/>
          <p:nvPr/>
        </p:nvSpPr>
        <p:spPr>
          <a:xfrm>
            <a:off x="4368236" y="3899808"/>
            <a:ext cx="546029" cy="1257591"/>
          </a:xfrm>
          <a:custGeom>
            <a:avLst/>
            <a:gdLst>
              <a:gd name="connsiteX0" fmla="*/ 95250 w 409575"/>
              <a:gd name="connsiteY0" fmla="*/ 95250 h 942975"/>
              <a:gd name="connsiteX1" fmla="*/ 0 w 409575"/>
              <a:gd name="connsiteY1" fmla="*/ 409575 h 942975"/>
              <a:gd name="connsiteX2" fmla="*/ 28575 w 409575"/>
              <a:gd name="connsiteY2" fmla="*/ 942975 h 942975"/>
              <a:gd name="connsiteX3" fmla="*/ 333375 w 409575"/>
              <a:gd name="connsiteY3" fmla="*/ 838200 h 942975"/>
              <a:gd name="connsiteX4" fmla="*/ 409575 w 409575"/>
              <a:gd name="connsiteY4" fmla="*/ 800100 h 942975"/>
              <a:gd name="connsiteX5" fmla="*/ 352425 w 409575"/>
              <a:gd name="connsiteY5" fmla="*/ 0 h 942975"/>
              <a:gd name="connsiteX6" fmla="*/ 95250 w 409575"/>
              <a:gd name="connsiteY6" fmla="*/ 95250 h 9429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409575" h="942975">
                <a:moveTo>
                  <a:pt x="95250" y="95250"/>
                </a:moveTo>
                <a:lnTo>
                  <a:pt x="0" y="409575"/>
                </a:lnTo>
                <a:lnTo>
                  <a:pt x="28575" y="942975"/>
                </a:lnTo>
                <a:lnTo>
                  <a:pt x="333375" y="838200"/>
                </a:lnTo>
                <a:lnTo>
                  <a:pt x="409575" y="800100"/>
                </a:lnTo>
                <a:lnTo>
                  <a:pt x="352425" y="0"/>
                </a:lnTo>
                <a:lnTo>
                  <a:pt x="95250" y="95250"/>
                </a:lnTo>
                <a:close/>
              </a:path>
            </a:pathLst>
          </a:custGeom>
          <a:solidFill>
            <a:srgbClr val="FF0000">
              <a:alpha val="34000"/>
            </a:srgbClr>
          </a:solidFill>
          <a:ln w="1270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4" name="Прямоугольник 23"/>
          <p:cNvSpPr/>
          <p:nvPr/>
        </p:nvSpPr>
        <p:spPr>
          <a:xfrm>
            <a:off x="3" y="2187330"/>
            <a:ext cx="3836142" cy="4392793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b="1" kern="0" dirty="0">
                <a:solidFill>
                  <a:srgbClr val="000000"/>
                </a:solidFill>
                <a:cs typeface="Times New Roman" pitchFamily="18" charset="0"/>
              </a:rPr>
              <a:t>Общая площадь завалов 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Здание размером в плане 35 х 140 = 4900 м2. Высота 20 м.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Площадь завалов при полном обрушении (35+20)*(140+20) = 8800 м2.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Площадь завалов при частичном (50%) обрушении (35+10)* (140+10) = 6750 м2.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b="1" kern="0" dirty="0">
                <a:solidFill>
                  <a:srgbClr val="000000"/>
                </a:solidFill>
                <a:cs typeface="Times New Roman" pitchFamily="18" charset="0"/>
              </a:rPr>
              <a:t>Объем завалов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 Из 100 м3 строительного объема получается 22 м3 завала.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Строительный объем 107000 м3. Объем завалов (107000*22/100)= 23540 м3.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 </a:t>
            </a:r>
            <a:r>
              <a:rPr lang="ru-RU" sz="1300" b="1" kern="0" dirty="0">
                <a:solidFill>
                  <a:srgbClr val="000000"/>
                </a:solidFill>
                <a:cs typeface="Times New Roman" pitchFamily="18" charset="0"/>
              </a:rPr>
              <a:t>Расчет людей под завалами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Количество людей под завалами: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Полное обрушение здания  - пострадавших -100% людей в здании.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При 50% обрушении здания  - (75% от общего числа людей) 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sz="1300" kern="0" dirty="0">
                <a:solidFill>
                  <a:srgbClr val="000000"/>
                </a:solidFill>
                <a:cs typeface="Times New Roman" pitchFamily="18" charset="0"/>
              </a:rPr>
              <a:t>6000* 0,75=4500 чел.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sz="1300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5" name="Rectangle 58"/>
          <p:cNvSpPr>
            <a:spLocks noChangeArrowheads="1"/>
          </p:cNvSpPr>
          <p:nvPr/>
        </p:nvSpPr>
        <p:spPr bwMode="auto">
          <a:xfrm>
            <a:off x="3" y="1587880"/>
            <a:ext cx="3836142" cy="622432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РАСЧЕТ ПАРАМЕТРОВ ЗАВАЛОВ ПРИ ВОЗМОЖНОМ ОБРУШЕНИИ</a:t>
            </a:r>
          </a:p>
        </p:txBody>
      </p:sp>
    </p:spTree>
    <p:extLst>
      <p:ext uri="{BB962C8B-B14F-4D97-AF65-F5344CB8AC3E}">
        <p14:creationId xmlns:p14="http://schemas.microsoft.com/office/powerpoint/2010/main" val="817746993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 Box 12"/>
          <p:cNvSpPr txBox="1">
            <a:spLocks noChangeArrowheads="1"/>
          </p:cNvSpPr>
          <p:nvPr/>
        </p:nvSpPr>
        <p:spPr bwMode="auto">
          <a:xfrm>
            <a:off x="11457" y="0"/>
            <a:ext cx="12178956" cy="809819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</p:spPr>
        <p:txBody>
          <a:bodyPr lIns="108561" tIns="54280" rIns="108561" bIns="54280" anchor="ctr"/>
          <a:lstStyle>
            <a:defPPr>
              <a:defRPr lang="ru-RU"/>
            </a:defPPr>
            <a:lvl1pPr marL="0" marR="0" lvl="0" indent="0" algn="ctr" defTabSz="1276350" eaLnBrk="1" fontAlgn="auto" latinLnBrk="0" hangingPunct="1">
              <a:lnSpc>
                <a:spcPct val="100000"/>
              </a:lnSpc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kumimoji="0" sz="1400" b="1" i="0" u="none" strike="noStrike" kern="0" cap="none" spc="0" normalizeH="0" baseline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cs typeface="Times New Roman" pitchFamily="18" charset="0"/>
              </a:defRPr>
            </a:lvl1pPr>
            <a:lvl2pPr marL="742950" indent="-28575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800">
                <a:latin typeface="Calibri" panose="020F0502020204030204" pitchFamily="34" charset="0"/>
              </a:defRPr>
            </a:lvl2pPr>
            <a:lvl3pPr marL="1143000" indent="-228600" defTabSz="1152525">
              <a:spcBef>
                <a:spcPct val="20000"/>
              </a:spcBef>
              <a:buFont typeface="Arial" panose="020B0604020202020204" pitchFamily="34" charset="0"/>
              <a:buChar char="•"/>
              <a:defRPr sz="2400">
                <a:latin typeface="Calibri" panose="020F0502020204030204" pitchFamily="34" charset="0"/>
              </a:defRPr>
            </a:lvl3pPr>
            <a:lvl4pPr marL="1600200" indent="-228600" defTabSz="1152525">
              <a:spcBef>
                <a:spcPct val="20000"/>
              </a:spcBef>
              <a:buFont typeface="Arial" panose="020B0604020202020204" pitchFamily="34" charset="0"/>
              <a:buChar char="–"/>
              <a:defRPr sz="2000">
                <a:latin typeface="Calibri" panose="020F0502020204030204" pitchFamily="34" charset="0"/>
              </a:defRPr>
            </a:lvl4pPr>
            <a:lvl5pPr marL="2057400" indent="-228600" defTabSz="1152525">
              <a:spcBef>
                <a:spcPct val="20000"/>
              </a:spcBef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5pPr>
            <a:lvl6pPr marL="25146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6pPr>
            <a:lvl7pPr marL="29718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7pPr>
            <a:lvl8pPr marL="34290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8pPr>
            <a:lvl9pPr marL="3886200" indent="-228600" defTabSz="1152525" eaLnBrk="0" fontAlgn="base" hangingPunct="0">
              <a:spcBef>
                <a:spcPct val="20000"/>
              </a:spcBef>
              <a:spcAft>
                <a:spcPct val="0"/>
              </a:spcAft>
              <a:buFont typeface="Arial" panose="020B0604020202020204" pitchFamily="34" charset="0"/>
              <a:buChar char="»"/>
              <a:defRPr sz="2000">
                <a:latin typeface="Calibri" panose="020F0502020204030204" pitchFamily="34" charset="0"/>
              </a:defRPr>
            </a:lvl9pPr>
          </a:lstStyle>
          <a:p>
            <a:r>
              <a:rPr lang="ru-RU" altLang="ru-RU" sz="1900" dirty="0"/>
              <a:t>ПРОГНОЗ РИСКОВ ВОЗНИКНОВЕНИЯ ЧС И ПРОИСШЕСТВИЙ, СВЯЗАННЫХ </a:t>
            </a:r>
          </a:p>
          <a:p>
            <a:r>
              <a:rPr lang="ru-RU" altLang="ru-RU" sz="1900" dirty="0"/>
              <a:t>С ЗАПУСКОМ САЛЮТА В Г. </a:t>
            </a:r>
            <a:r>
              <a:rPr lang="ru-RU" altLang="ru-RU" sz="1900" dirty="0"/>
              <a:t>КАЗАНЬ 18.06.2022</a:t>
            </a:r>
            <a:endParaRPr lang="ru-RU" altLang="ru-RU" sz="1900" dirty="0"/>
          </a:p>
        </p:txBody>
      </p:sp>
      <p:pic>
        <p:nvPicPr>
          <p:cNvPr id="15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922" t="22791" r="14913" b="13878"/>
          <a:stretch/>
        </p:blipFill>
        <p:spPr bwMode="auto">
          <a:xfrm>
            <a:off x="-1" y="812988"/>
            <a:ext cx="12190414" cy="60466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" name="Rectangle 58"/>
          <p:cNvSpPr>
            <a:spLocks noChangeArrowheads="1"/>
          </p:cNvSpPr>
          <p:nvPr/>
        </p:nvSpPr>
        <p:spPr bwMode="auto">
          <a:xfrm>
            <a:off x="11457" y="847931"/>
            <a:ext cx="3848840" cy="2378619"/>
          </a:xfrm>
          <a:prstGeom prst="rect">
            <a:avLst/>
          </a:prstGeom>
          <a:solidFill>
            <a:sysClr val="window" lastClr="FFFFFF"/>
          </a:solidFill>
          <a:ln w="22225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876" tIns="44416" rIns="88876" bIns="44416"/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Работы проводятся</a:t>
            </a:r>
          </a:p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 ООО «</a:t>
            </a:r>
            <a:r>
              <a:rPr lang="ru-RU" b="1" dirty="0" err="1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Пиро-Острофф</a:t>
            </a:r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» </a:t>
            </a:r>
          </a:p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класс опасности </a:t>
            </a:r>
          </a:p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пиротехнических изделий -4</a:t>
            </a:r>
          </a:p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Калибр 3 дюйма 75 мм –300  шт.</a:t>
            </a:r>
          </a:p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Калибр 4 дюйма 100 мм – 200 шт.</a:t>
            </a:r>
          </a:p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Калибр 5 дюймов 125 мм –200 шт.</a:t>
            </a:r>
          </a:p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Н </a:t>
            </a:r>
            <a:r>
              <a:rPr lang="en-US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min.</a:t>
            </a:r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=70 м. Н мах=185 м.</a:t>
            </a:r>
          </a:p>
          <a:p>
            <a:pPr algn="ctr"/>
            <a:r>
              <a:rPr lang="en-US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R </a:t>
            </a:r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опасной зоны </a:t>
            </a:r>
            <a:r>
              <a:rPr lang="en-US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= </a:t>
            </a:r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100 м</a:t>
            </a:r>
          </a:p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(при средней скорости  ветра 5-10 м/с) </a:t>
            </a:r>
          </a:p>
          <a:p>
            <a:pPr algn="ctr"/>
            <a:endParaRPr lang="ru-RU" b="1" dirty="0">
              <a:solidFill>
                <a:srgbClr val="000000"/>
              </a:solidFill>
              <a:effectLst>
                <a:glow rad="1397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  <a:p>
            <a:pPr algn="ctr"/>
            <a:endParaRPr lang="ru-RU" b="1" dirty="0">
              <a:solidFill>
                <a:srgbClr val="000000"/>
              </a:solidFill>
              <a:effectLst>
                <a:glow rad="1397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  <a:p>
            <a:pPr algn="ctr"/>
            <a:endParaRPr lang="ru-RU" b="1" dirty="0">
              <a:solidFill>
                <a:srgbClr val="000000"/>
              </a:solidFill>
              <a:effectLst>
                <a:glow rad="1397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  <a:p>
            <a:pPr algn="ctr"/>
            <a:r>
              <a:rPr lang="ru-RU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     </a:t>
            </a:r>
            <a:endParaRPr lang="ru-RU" altLang="ru-RU" b="1" dirty="0">
              <a:solidFill>
                <a:srgbClr val="000000"/>
              </a:solidFill>
              <a:effectLst>
                <a:glow rad="1397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  <a:cs typeface="Arial" charset="0"/>
            </a:endParaRPr>
          </a:p>
        </p:txBody>
      </p:sp>
      <p:sp>
        <p:nvSpPr>
          <p:cNvPr id="12" name="Rectangle 58"/>
          <p:cNvSpPr>
            <a:spLocks noChangeArrowheads="1"/>
          </p:cNvSpPr>
          <p:nvPr/>
        </p:nvSpPr>
        <p:spPr bwMode="auto">
          <a:xfrm>
            <a:off x="7817907" y="847933"/>
            <a:ext cx="4309016" cy="2791229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139373" tIns="69650" rIns="139373" bIns="69650"/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При срабатывании фейерверков возможно падение до земли горящих пиротехнических таблеток, искры и  тлеющих шлаков в пределах опасной зоны </a:t>
            </a:r>
            <a:r>
              <a:rPr lang="ru-RU" altLang="ru-RU" b="1" dirty="0">
                <a:solidFill>
                  <a:prstClr val="black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В виду  удаленности точки запуска салюта от береговой линии, а также с учетом метеорологических условий  риск  возникновения ЧС связанный с попаданием снарядов в зрителей  маловероятен. </a:t>
            </a:r>
          </a:p>
          <a:p>
            <a:pPr algn="ctr"/>
            <a:r>
              <a:rPr lang="ru-RU" altLang="ru-RU" b="1" dirty="0">
                <a:solidFill>
                  <a:prstClr val="black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        Однако в случае детонации снарядов непосредственно на понтонах, может создаться паника среди зрителей и как следствие  образование давки, несчастных случаев.</a:t>
            </a:r>
          </a:p>
        </p:txBody>
      </p:sp>
      <p:sp>
        <p:nvSpPr>
          <p:cNvPr id="13" name="Овал 12"/>
          <p:cNvSpPr>
            <a:spLocks noChangeAspect="1"/>
          </p:cNvSpPr>
          <p:nvPr/>
        </p:nvSpPr>
        <p:spPr>
          <a:xfrm>
            <a:off x="5414965" y="4136992"/>
            <a:ext cx="1362776" cy="1364951"/>
          </a:xfrm>
          <a:prstGeom prst="ellipse">
            <a:avLst/>
          </a:prstGeom>
          <a:solidFill>
            <a:srgbClr val="FF0000">
              <a:alpha val="14000"/>
            </a:srgbClr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58" tIns="60928" rIns="121858" bIns="60928"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19" name="Пятно 2 18"/>
          <p:cNvSpPr/>
          <p:nvPr/>
        </p:nvSpPr>
        <p:spPr>
          <a:xfrm>
            <a:off x="5934499" y="4649278"/>
            <a:ext cx="332881" cy="340385"/>
          </a:xfrm>
          <a:prstGeom prst="irregularSeal2">
            <a:avLst/>
          </a:prstGeom>
          <a:solidFill>
            <a:srgbClr val="FF0000"/>
          </a:solidFill>
          <a:ln w="6350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58" tIns="60928" rIns="121858" bIns="60928"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20" name="Блок-схема: узел 19"/>
          <p:cNvSpPr>
            <a:spLocks noChangeAspect="1"/>
          </p:cNvSpPr>
          <p:nvPr/>
        </p:nvSpPr>
        <p:spPr>
          <a:xfrm>
            <a:off x="4394608" y="4508540"/>
            <a:ext cx="318713" cy="281477"/>
          </a:xfrm>
          <a:prstGeom prst="flowChartConnector">
            <a:avLst/>
          </a:prstGeom>
          <a:solidFill>
            <a:srgbClr val="FF0000"/>
          </a:solidFill>
          <a:ln w="12700">
            <a:solidFill>
              <a:srgbClr val="0000FF"/>
            </a:solidFill>
          </a:ln>
          <a:effectLst>
            <a:glow rad="2286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 w="889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endParaRPr lang="ru-RU" dirty="0">
              <a:solidFill>
                <a:prstClr val="white"/>
              </a:solidFill>
              <a:effectLst>
                <a:glow rad="203200">
                  <a:prstClr val="black"/>
                </a:glow>
                <a:innerShdw blurRad="63500" dist="50800" dir="13500000">
                  <a:prstClr val="black">
                    <a:alpha val="50000"/>
                  </a:prstClr>
                </a:innerShdw>
              </a:effectLst>
            </a:endParaRPr>
          </a:p>
        </p:txBody>
      </p:sp>
      <p:sp>
        <p:nvSpPr>
          <p:cNvPr id="21" name="Line 32"/>
          <p:cNvSpPr>
            <a:spLocks noChangeShapeType="1"/>
          </p:cNvSpPr>
          <p:nvPr/>
        </p:nvSpPr>
        <p:spPr bwMode="auto">
          <a:xfrm flipH="1" flipV="1">
            <a:off x="4734731" y="4649280"/>
            <a:ext cx="1360472" cy="170193"/>
          </a:xfrm>
          <a:prstGeom prst="line">
            <a:avLst/>
          </a:prstGeom>
          <a:ln>
            <a:solidFill>
              <a:srgbClr val="0000FF"/>
            </a:solidFill>
            <a:headEnd type="oval" w="med" len="med"/>
            <a:tailEnd type="stealth" w="med" len="med"/>
          </a:ln>
          <a:scene3d>
            <a:camera prst="orthographicFront"/>
            <a:lightRig rig="threePt" dir="t"/>
          </a:scene3d>
          <a:sp3d>
            <a:bevelT/>
          </a:sp3d>
          <a:extLst/>
        </p:spPr>
        <p:style>
          <a:lnRef idx="2">
            <a:schemeClr val="accent3"/>
          </a:lnRef>
          <a:fillRef idx="0">
            <a:schemeClr val="accent3"/>
          </a:fillRef>
          <a:effectRef idx="1">
            <a:schemeClr val="accent3"/>
          </a:effectRef>
          <a:fontRef idx="minor">
            <a:schemeClr val="tx1"/>
          </a:fontRef>
        </p:style>
        <p:txBody>
          <a:bodyPr lIns="121842" tIns="60920" rIns="121842" bIns="60920"/>
          <a:lstStyle/>
          <a:p>
            <a:endParaRPr lang="ru-RU">
              <a:solidFill>
                <a:srgbClr val="0070C0"/>
              </a:solidFill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3745245" y="3902652"/>
            <a:ext cx="1219043" cy="404063"/>
          </a:xfrm>
          <a:prstGeom prst="rect">
            <a:avLst/>
          </a:prstGeom>
          <a:solidFill>
            <a:srgbClr val="FFFFFF"/>
          </a:solidFill>
          <a:ln w="12700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58" tIns="60928" rIns="121858" bIns="60928" rtlCol="0" anchor="ctr"/>
          <a:lstStyle/>
          <a:p>
            <a:pPr algn="ctr"/>
            <a:r>
              <a:rPr lang="ru-RU" b="1" i="1" dirty="0">
                <a:solidFill>
                  <a:srgbClr val="000000"/>
                </a:solidFill>
              </a:rPr>
              <a:t>Трибуны</a:t>
            </a:r>
          </a:p>
        </p:txBody>
      </p:sp>
      <p:sp>
        <p:nvSpPr>
          <p:cNvPr id="27" name="AutoShape 84"/>
          <p:cNvSpPr>
            <a:spLocks noChangeArrowheads="1"/>
          </p:cNvSpPr>
          <p:nvPr/>
        </p:nvSpPr>
        <p:spPr bwMode="auto">
          <a:xfrm>
            <a:off x="5934494" y="5729360"/>
            <a:ext cx="4266645" cy="969554"/>
          </a:xfrm>
          <a:prstGeom prst="wedgeRectCallout">
            <a:avLst>
              <a:gd name="adj1" fmla="val -34285"/>
              <a:gd name="adj2" fmla="val -87821"/>
            </a:avLst>
          </a:prstGeom>
          <a:solidFill>
            <a:srgbClr val="FF0000"/>
          </a:solidFill>
          <a:ln w="2222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58" tIns="60928" rIns="121858" bIns="60928" rtlCol="0" anchor="ctr"/>
          <a:lstStyle/>
          <a:p>
            <a:pPr algn="ctr" defTabSz="1705863" fontAlgn="auto">
              <a:spcAft>
                <a:spcPts val="0"/>
              </a:spcAft>
            </a:pPr>
            <a:r>
              <a:rPr lang="ru-RU" altLang="ru-RU" sz="1300" b="1" kern="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Направление движения пожароопасных пиротехнических элементов, раскаленных шлаков, искры в пределах опасной зоны - 100 м. </a:t>
            </a:r>
          </a:p>
          <a:p>
            <a:pPr algn="ctr" defTabSz="1705863" fontAlgn="auto">
              <a:spcAft>
                <a:spcPts val="0"/>
              </a:spcAft>
            </a:pPr>
            <a:r>
              <a:rPr lang="ru-RU" altLang="ru-RU" sz="1300" b="1" kern="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Ветер юго-западный 5-10 м/с</a:t>
            </a:r>
          </a:p>
        </p:txBody>
      </p:sp>
      <p:sp>
        <p:nvSpPr>
          <p:cNvPr id="28" name="Rectangle 106"/>
          <p:cNvSpPr>
            <a:spLocks noChangeArrowheads="1"/>
          </p:cNvSpPr>
          <p:nvPr/>
        </p:nvSpPr>
        <p:spPr bwMode="auto">
          <a:xfrm rot="165106">
            <a:off x="4860310" y="4846853"/>
            <a:ext cx="558727" cy="372920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121842" tIns="60922" rIns="121842" bIns="60922" anchor="ctr"/>
          <a:lstStyle>
            <a:lvl1pPr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500" kern="0" dirty="0">
                <a:solidFill>
                  <a:srgbClr val="000000"/>
                </a:solidFill>
                <a:cs typeface="Arial" charset="0"/>
              </a:rPr>
              <a:t>300 </a:t>
            </a:r>
            <a:r>
              <a:rPr lang="ru-RU" altLang="ru-RU" sz="1500" kern="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</a:t>
            </a:r>
          </a:p>
        </p:txBody>
      </p:sp>
      <p:cxnSp>
        <p:nvCxnSpPr>
          <p:cNvPr id="31" name="Прямая со стрелкой 30"/>
          <p:cNvCxnSpPr/>
          <p:nvPr/>
        </p:nvCxnSpPr>
        <p:spPr>
          <a:xfrm flipV="1">
            <a:off x="11316847" y="5804913"/>
            <a:ext cx="279364" cy="893999"/>
          </a:xfrm>
          <a:prstGeom prst="straightConnector1">
            <a:avLst/>
          </a:prstGeom>
          <a:noFill/>
          <a:ln w="41275" cap="flat" cmpd="sng" algn="ctr">
            <a:solidFill>
              <a:srgbClr val="FF0000"/>
            </a:solidFill>
            <a:prstDash val="solid"/>
            <a:headEnd type="diamond"/>
            <a:tailEnd type="stealth"/>
          </a:ln>
          <a:effectLst/>
        </p:spPr>
      </p:cxnSp>
      <p:sp>
        <p:nvSpPr>
          <p:cNvPr id="32" name="Овал 31"/>
          <p:cNvSpPr/>
          <p:nvPr/>
        </p:nvSpPr>
        <p:spPr>
          <a:xfrm>
            <a:off x="11106014" y="5985961"/>
            <a:ext cx="609521" cy="557802"/>
          </a:xfrm>
          <a:prstGeom prst="ellipse">
            <a:avLst/>
          </a:prstGeom>
          <a:solidFill>
            <a:srgbClr val="FFFFFF"/>
          </a:soli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wrap="none" lIns="121858" tIns="60928" rIns="121858" bIns="60928" rtlCol="0" anchor="ctr"/>
          <a:lstStyle/>
          <a:p>
            <a:pPr algn="ctr" defTabSz="121908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0" dirty="0">
                <a:solidFill>
                  <a:srgbClr val="000000"/>
                </a:solidFill>
                <a:latin typeface="Arial"/>
                <a:cs typeface="Arial" charset="0"/>
              </a:rPr>
              <a:t>5-10</a:t>
            </a:r>
          </a:p>
        </p:txBody>
      </p:sp>
    </p:spTree>
    <p:extLst>
      <p:ext uri="{BB962C8B-B14F-4D97-AF65-F5344CB8AC3E}">
        <p14:creationId xmlns:p14="http://schemas.microsoft.com/office/powerpoint/2010/main" val="3254240110"/>
      </p:ext>
    </p:extLst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Прямоугольник 4"/>
          <p:cNvSpPr>
            <a:spLocks noChangeArrowheads="1"/>
          </p:cNvSpPr>
          <p:nvPr/>
        </p:nvSpPr>
        <p:spPr bwMode="auto">
          <a:xfrm>
            <a:off x="0" y="-1"/>
            <a:ext cx="12190413" cy="707872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  <a:extLst/>
        </p:spPr>
        <p:txBody>
          <a:bodyPr lIns="108561" tIns="54280" rIns="108561" bIns="54280" anchor="ctr"/>
          <a:lstStyle/>
          <a:p>
            <a:pPr algn="ctr" defTabSz="1701629" fontAlgn="auto">
              <a:spcAft>
                <a:spcPts val="0"/>
              </a:spcAft>
            </a:pPr>
            <a:r>
              <a:rPr lang="ru-RU" altLang="ru-RU" sz="1900" b="1" kern="0" dirty="0">
                <a:solidFill>
                  <a:prstClr val="white"/>
                </a:solidFill>
                <a:cs typeface="Times New Roman" pitchFamily="18" charset="0"/>
              </a:rPr>
              <a:t>ПРОГНОЗ РИСКОВ ВОЗНИКНОВЕНИЯ ЧС, СВЯЗАННЫХ С ПРОВЕДЕНИЕМ «САБАНТУЯ» </a:t>
            </a:r>
          </a:p>
          <a:p>
            <a:pPr algn="ctr" defTabSz="1701629" fontAlgn="auto">
              <a:spcAft>
                <a:spcPts val="0"/>
              </a:spcAft>
            </a:pPr>
            <a:r>
              <a:rPr lang="ru-RU" altLang="ru-RU" sz="1900" b="1" kern="0" dirty="0">
                <a:solidFill>
                  <a:prstClr val="white"/>
                </a:solidFill>
                <a:cs typeface="Times New Roman" pitchFamily="18" charset="0"/>
              </a:rPr>
              <a:t>НА МАЙДАНЕ ПАРКА ПРИБРЕЖНЫЙ Г.НАБЕРЕЖНЫЕ ЧЕЛНЫ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1842" t="13333" r="6974" b="10526"/>
          <a:stretch/>
        </p:blipFill>
        <p:spPr bwMode="auto">
          <a:xfrm>
            <a:off x="0" y="1800561"/>
            <a:ext cx="12175182" cy="5059026"/>
          </a:xfrm>
          <a:prstGeom prst="rect">
            <a:avLst/>
          </a:prstGeom>
          <a:noFill/>
          <a:ln w="31750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5" name="Полилиния 4"/>
          <p:cNvSpPr/>
          <p:nvPr/>
        </p:nvSpPr>
        <p:spPr>
          <a:xfrm>
            <a:off x="6675708" y="4141532"/>
            <a:ext cx="2766425" cy="898280"/>
          </a:xfrm>
          <a:custGeom>
            <a:avLst/>
            <a:gdLst>
              <a:gd name="connsiteX0" fmla="*/ 323850 w 2905125"/>
              <a:gd name="connsiteY0" fmla="*/ 0 h 1257300"/>
              <a:gd name="connsiteX1" fmla="*/ 676275 w 2905125"/>
              <a:gd name="connsiteY1" fmla="*/ 57150 h 1257300"/>
              <a:gd name="connsiteX2" fmla="*/ 1695450 w 2905125"/>
              <a:gd name="connsiteY2" fmla="*/ 523875 h 1257300"/>
              <a:gd name="connsiteX3" fmla="*/ 2362200 w 2905125"/>
              <a:gd name="connsiteY3" fmla="*/ 247650 h 1257300"/>
              <a:gd name="connsiteX4" fmla="*/ 2905125 w 2905125"/>
              <a:gd name="connsiteY4" fmla="*/ 428625 h 1257300"/>
              <a:gd name="connsiteX5" fmla="*/ 2667000 w 2905125"/>
              <a:gd name="connsiteY5" fmla="*/ 1228725 h 1257300"/>
              <a:gd name="connsiteX6" fmla="*/ 2667000 w 2905125"/>
              <a:gd name="connsiteY6" fmla="*/ 1257300 h 1257300"/>
              <a:gd name="connsiteX7" fmla="*/ 438150 w 2905125"/>
              <a:gd name="connsiteY7" fmla="*/ 619125 h 1257300"/>
              <a:gd name="connsiteX8" fmla="*/ 95250 w 2905125"/>
              <a:gd name="connsiteY8" fmla="*/ 409575 h 1257300"/>
              <a:gd name="connsiteX9" fmla="*/ 0 w 2905125"/>
              <a:gd name="connsiteY9" fmla="*/ 171450 h 1257300"/>
              <a:gd name="connsiteX10" fmla="*/ 323850 w 2905125"/>
              <a:gd name="connsiteY10" fmla="*/ 0 h 1257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905125" h="1257300">
                <a:moveTo>
                  <a:pt x="323850" y="0"/>
                </a:moveTo>
                <a:lnTo>
                  <a:pt x="676275" y="57150"/>
                </a:lnTo>
                <a:lnTo>
                  <a:pt x="1695450" y="523875"/>
                </a:lnTo>
                <a:lnTo>
                  <a:pt x="2362200" y="247650"/>
                </a:lnTo>
                <a:lnTo>
                  <a:pt x="2905125" y="428625"/>
                </a:lnTo>
                <a:lnTo>
                  <a:pt x="2667000" y="1228725"/>
                </a:lnTo>
                <a:lnTo>
                  <a:pt x="2667000" y="1257300"/>
                </a:lnTo>
                <a:lnTo>
                  <a:pt x="438150" y="619125"/>
                </a:lnTo>
                <a:lnTo>
                  <a:pt x="95250" y="409575"/>
                </a:lnTo>
                <a:lnTo>
                  <a:pt x="0" y="171450"/>
                </a:lnTo>
                <a:lnTo>
                  <a:pt x="323850" y="0"/>
                </a:lnTo>
                <a:close/>
              </a:path>
            </a:pathLst>
          </a:custGeom>
          <a:solidFill>
            <a:srgbClr val="FF0000">
              <a:alpha val="34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5741468" y="4638309"/>
            <a:ext cx="3319710" cy="966330"/>
          </a:xfrm>
          <a:custGeom>
            <a:avLst/>
            <a:gdLst>
              <a:gd name="connsiteX0" fmla="*/ 314325 w 3486150"/>
              <a:gd name="connsiteY0" fmla="*/ 28575 h 1352550"/>
              <a:gd name="connsiteX1" fmla="*/ 3381375 w 3486150"/>
              <a:gd name="connsiteY1" fmla="*/ 981075 h 1352550"/>
              <a:gd name="connsiteX2" fmla="*/ 3486150 w 3486150"/>
              <a:gd name="connsiteY2" fmla="*/ 1171575 h 1352550"/>
              <a:gd name="connsiteX3" fmla="*/ 3429000 w 3486150"/>
              <a:gd name="connsiteY3" fmla="*/ 1352550 h 1352550"/>
              <a:gd name="connsiteX4" fmla="*/ 0 w 3486150"/>
              <a:gd name="connsiteY4" fmla="*/ 295275 h 1352550"/>
              <a:gd name="connsiteX5" fmla="*/ 104775 w 3486150"/>
              <a:gd name="connsiteY5" fmla="*/ 0 h 1352550"/>
              <a:gd name="connsiteX6" fmla="*/ 314325 w 3486150"/>
              <a:gd name="connsiteY6" fmla="*/ 28575 h 13525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3486150" h="1352550">
                <a:moveTo>
                  <a:pt x="314325" y="28575"/>
                </a:moveTo>
                <a:lnTo>
                  <a:pt x="3381375" y="981075"/>
                </a:lnTo>
                <a:lnTo>
                  <a:pt x="3486150" y="1171575"/>
                </a:lnTo>
                <a:lnTo>
                  <a:pt x="3429000" y="1352550"/>
                </a:lnTo>
                <a:lnTo>
                  <a:pt x="0" y="295275"/>
                </a:lnTo>
                <a:lnTo>
                  <a:pt x="104775" y="0"/>
                </a:lnTo>
                <a:lnTo>
                  <a:pt x="314325" y="28575"/>
                </a:lnTo>
                <a:close/>
              </a:path>
            </a:pathLst>
          </a:custGeom>
          <a:solidFill>
            <a:srgbClr val="FF0000">
              <a:alpha val="34000"/>
            </a:srgbClr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0" name="Прямоугольник 9"/>
          <p:cNvSpPr/>
          <p:nvPr/>
        </p:nvSpPr>
        <p:spPr>
          <a:xfrm rot="933494">
            <a:off x="8937962" y="4750014"/>
            <a:ext cx="248625" cy="1865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1" name="Прямоугольник 10"/>
          <p:cNvSpPr/>
          <p:nvPr/>
        </p:nvSpPr>
        <p:spPr>
          <a:xfrm rot="933494">
            <a:off x="7440277" y="4430172"/>
            <a:ext cx="248625" cy="1865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2" name="Прямоугольник 11"/>
          <p:cNvSpPr/>
          <p:nvPr/>
        </p:nvSpPr>
        <p:spPr>
          <a:xfrm rot="933494">
            <a:off x="6994742" y="4326453"/>
            <a:ext cx="248625" cy="1865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3" name="Прямоугольник 12"/>
          <p:cNvSpPr/>
          <p:nvPr/>
        </p:nvSpPr>
        <p:spPr>
          <a:xfrm rot="933494">
            <a:off x="8518544" y="4659908"/>
            <a:ext cx="248625" cy="1865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4" name="Прямоугольник 13"/>
          <p:cNvSpPr/>
          <p:nvPr/>
        </p:nvSpPr>
        <p:spPr>
          <a:xfrm rot="933494">
            <a:off x="8010611" y="4556188"/>
            <a:ext cx="248625" cy="1865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>
          <a:xfrm rot="933494">
            <a:off x="6398294" y="4818067"/>
            <a:ext cx="248625" cy="1865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6" name="Прямоугольник 15"/>
          <p:cNvSpPr/>
          <p:nvPr/>
        </p:nvSpPr>
        <p:spPr>
          <a:xfrm rot="933494">
            <a:off x="6922181" y="4933754"/>
            <a:ext cx="248625" cy="1865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7" name="Прямоугольник 16"/>
          <p:cNvSpPr/>
          <p:nvPr/>
        </p:nvSpPr>
        <p:spPr>
          <a:xfrm rot="933494">
            <a:off x="7502676" y="5061410"/>
            <a:ext cx="248625" cy="1865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8" name="Прямоугольник 17"/>
          <p:cNvSpPr/>
          <p:nvPr/>
        </p:nvSpPr>
        <p:spPr>
          <a:xfrm rot="933494">
            <a:off x="8010612" y="5176278"/>
            <a:ext cx="248625" cy="186537"/>
          </a:xfrm>
          <a:prstGeom prst="rect">
            <a:avLst/>
          </a:prstGeom>
          <a:solidFill>
            <a:srgbClr val="FF00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5587272" y="2515107"/>
            <a:ext cx="2113368" cy="1837389"/>
          </a:xfrm>
          <a:custGeom>
            <a:avLst/>
            <a:gdLst>
              <a:gd name="connsiteX0" fmla="*/ 0 w 2219325"/>
              <a:gd name="connsiteY0" fmla="*/ 2152650 h 2571750"/>
              <a:gd name="connsiteX1" fmla="*/ 19050 w 2219325"/>
              <a:gd name="connsiteY1" fmla="*/ 2247900 h 2571750"/>
              <a:gd name="connsiteX2" fmla="*/ 161925 w 2219325"/>
              <a:gd name="connsiteY2" fmla="*/ 2276475 h 2571750"/>
              <a:gd name="connsiteX3" fmla="*/ 219075 w 2219325"/>
              <a:gd name="connsiteY3" fmla="*/ 2209800 h 2571750"/>
              <a:gd name="connsiteX4" fmla="*/ 1028700 w 2219325"/>
              <a:gd name="connsiteY4" fmla="*/ 2571750 h 2571750"/>
              <a:gd name="connsiteX5" fmla="*/ 1057275 w 2219325"/>
              <a:gd name="connsiteY5" fmla="*/ 2352675 h 2571750"/>
              <a:gd name="connsiteX6" fmla="*/ 1219200 w 2219325"/>
              <a:gd name="connsiteY6" fmla="*/ 2171700 h 2571750"/>
              <a:gd name="connsiteX7" fmla="*/ 1504950 w 2219325"/>
              <a:gd name="connsiteY7" fmla="*/ 2057400 h 2571750"/>
              <a:gd name="connsiteX8" fmla="*/ 1733550 w 2219325"/>
              <a:gd name="connsiteY8" fmla="*/ 1800225 h 2571750"/>
              <a:gd name="connsiteX9" fmla="*/ 1819275 w 2219325"/>
              <a:gd name="connsiteY9" fmla="*/ 1400175 h 2571750"/>
              <a:gd name="connsiteX10" fmla="*/ 2219325 w 2219325"/>
              <a:gd name="connsiteY10" fmla="*/ 952500 h 2571750"/>
              <a:gd name="connsiteX11" fmla="*/ 1257300 w 2219325"/>
              <a:gd name="connsiteY11" fmla="*/ 0 h 2571750"/>
              <a:gd name="connsiteX12" fmla="*/ 962025 w 2219325"/>
              <a:gd name="connsiteY12" fmla="*/ 28575 h 2571750"/>
              <a:gd name="connsiteX13" fmla="*/ 666750 w 2219325"/>
              <a:gd name="connsiteY13" fmla="*/ 561975 h 2571750"/>
              <a:gd name="connsiteX14" fmla="*/ 0 w 2219325"/>
              <a:gd name="connsiteY14" fmla="*/ 2152650 h 25717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2219325" h="2571750">
                <a:moveTo>
                  <a:pt x="0" y="2152650"/>
                </a:moveTo>
                <a:lnTo>
                  <a:pt x="19050" y="2247900"/>
                </a:lnTo>
                <a:lnTo>
                  <a:pt x="161925" y="2276475"/>
                </a:lnTo>
                <a:lnTo>
                  <a:pt x="219075" y="2209800"/>
                </a:lnTo>
                <a:lnTo>
                  <a:pt x="1028700" y="2571750"/>
                </a:lnTo>
                <a:lnTo>
                  <a:pt x="1057275" y="2352675"/>
                </a:lnTo>
                <a:lnTo>
                  <a:pt x="1219200" y="2171700"/>
                </a:lnTo>
                <a:lnTo>
                  <a:pt x="1504950" y="2057400"/>
                </a:lnTo>
                <a:lnTo>
                  <a:pt x="1733550" y="1800225"/>
                </a:lnTo>
                <a:lnTo>
                  <a:pt x="1819275" y="1400175"/>
                </a:lnTo>
                <a:lnTo>
                  <a:pt x="2219325" y="952500"/>
                </a:lnTo>
                <a:lnTo>
                  <a:pt x="1257300" y="0"/>
                </a:lnTo>
                <a:lnTo>
                  <a:pt x="962025" y="28575"/>
                </a:lnTo>
                <a:lnTo>
                  <a:pt x="666750" y="561975"/>
                </a:lnTo>
                <a:lnTo>
                  <a:pt x="0" y="2152650"/>
                </a:lnTo>
                <a:close/>
              </a:path>
            </a:pathLst>
          </a:custGeom>
          <a:solidFill>
            <a:srgbClr val="FF0000">
              <a:alpha val="34000"/>
            </a:srgbClr>
          </a:solidFill>
          <a:ln w="19050"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0" name="Блок-схема: узел 19"/>
          <p:cNvSpPr/>
          <p:nvPr/>
        </p:nvSpPr>
        <p:spPr>
          <a:xfrm>
            <a:off x="6013868" y="4303968"/>
            <a:ext cx="205709" cy="154340"/>
          </a:xfrm>
          <a:prstGeom prst="flowChartConnector">
            <a:avLst/>
          </a:prstGeom>
          <a:solidFill>
            <a:srgbClr val="FF0000"/>
          </a:solidFill>
          <a:ln>
            <a:solidFill>
              <a:srgbClr val="FFFF00"/>
            </a:solidFill>
          </a:ln>
          <a:effectLst>
            <a:glow rad="76200">
              <a:schemeClr val="bg1"/>
            </a:glow>
          </a:effectLst>
          <a:scene3d>
            <a:camera prst="orthographicFront"/>
            <a:lightRig rig="threePt" dir="t"/>
          </a:scene3d>
          <a:sp3d>
            <a:bevelT w="889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598" tIns="38800" rIns="77598" bIns="38800" anchor="ctr"/>
          <a:lstStyle/>
          <a:p>
            <a:pPr algn="ctr">
              <a:defRPr/>
            </a:pPr>
            <a:endParaRPr lang="ru-RU" dirty="0">
              <a:solidFill>
                <a:srgbClr val="0070C0"/>
              </a:solidFill>
            </a:endParaRPr>
          </a:p>
        </p:txBody>
      </p:sp>
      <p:sp>
        <p:nvSpPr>
          <p:cNvPr id="29" name="Прямоугольник 28"/>
          <p:cNvSpPr/>
          <p:nvPr/>
        </p:nvSpPr>
        <p:spPr>
          <a:xfrm>
            <a:off x="4266646" y="4578096"/>
            <a:ext cx="759589" cy="216695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77701" tIns="38850" rIns="77701" bIns="38850" anchor="ctr"/>
          <a:lstStyle/>
          <a:p>
            <a:pPr algn="ctr" defTabSz="776055" fontAlgn="auto">
              <a:spcBef>
                <a:spcPts val="0"/>
              </a:spcBef>
              <a:spcAft>
                <a:spcPts val="0"/>
              </a:spcAft>
            </a:pPr>
            <a:r>
              <a:rPr lang="ru-RU" kern="0" dirty="0">
                <a:solidFill>
                  <a:srgbClr val="000000"/>
                </a:solidFill>
                <a:latin typeface="Arial" charset="0"/>
                <a:cs typeface="Arial" charset="0"/>
              </a:rPr>
              <a:t>0,5 км</a:t>
            </a:r>
          </a:p>
        </p:txBody>
      </p:sp>
      <p:sp>
        <p:nvSpPr>
          <p:cNvPr id="33" name="AutoShape 84"/>
          <p:cNvSpPr>
            <a:spLocks noChangeArrowheads="1"/>
          </p:cNvSpPr>
          <p:nvPr/>
        </p:nvSpPr>
        <p:spPr bwMode="auto">
          <a:xfrm>
            <a:off x="2104300" y="5269545"/>
            <a:ext cx="1088430" cy="229013"/>
          </a:xfrm>
          <a:prstGeom prst="wedgeRectCallout">
            <a:avLst>
              <a:gd name="adj1" fmla="val 20319"/>
              <a:gd name="adj2" fmla="val -37221"/>
            </a:avLst>
          </a:prstGeom>
          <a:solidFill>
            <a:sysClr val="window" lastClr="FFFFFF"/>
          </a:solidFill>
          <a:ln w="25400" algn="ctr">
            <a:solidFill>
              <a:srgbClr val="0000FF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900" b="1" i="1" kern="0" dirty="0">
                <a:solidFill>
                  <a:prstClr val="black"/>
                </a:solidFill>
                <a:cs typeface="Times New Roman" pitchFamily="18" charset="0"/>
              </a:rPr>
              <a:t>Озеро</a:t>
            </a:r>
          </a:p>
        </p:txBody>
      </p:sp>
      <p:sp>
        <p:nvSpPr>
          <p:cNvPr id="34" name="AutoShape 84"/>
          <p:cNvSpPr>
            <a:spLocks noChangeArrowheads="1"/>
          </p:cNvSpPr>
          <p:nvPr/>
        </p:nvSpPr>
        <p:spPr bwMode="auto">
          <a:xfrm>
            <a:off x="978648" y="3636715"/>
            <a:ext cx="1451239" cy="218515"/>
          </a:xfrm>
          <a:prstGeom prst="wedgeRectCallout">
            <a:avLst>
              <a:gd name="adj1" fmla="val -47527"/>
              <a:gd name="adj2" fmla="val -17341"/>
            </a:avLst>
          </a:prstGeom>
          <a:solidFill>
            <a:sysClr val="window" lastClr="FFFFFF"/>
          </a:solidFill>
          <a:ln w="25400" algn="ctr">
            <a:solidFill>
              <a:srgbClr val="0000FF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900" b="1" i="1" kern="0" dirty="0">
                <a:solidFill>
                  <a:prstClr val="black"/>
                </a:solidFill>
                <a:cs typeface="Times New Roman" pitchFamily="18" charset="0"/>
              </a:rPr>
              <a:t>р. Кама</a:t>
            </a:r>
          </a:p>
        </p:txBody>
      </p:sp>
      <p:sp>
        <p:nvSpPr>
          <p:cNvPr id="35" name="AutoShape 84"/>
          <p:cNvSpPr>
            <a:spLocks noChangeArrowheads="1"/>
          </p:cNvSpPr>
          <p:nvPr/>
        </p:nvSpPr>
        <p:spPr bwMode="auto">
          <a:xfrm>
            <a:off x="7884804" y="2610167"/>
            <a:ext cx="3203711" cy="413132"/>
          </a:xfrm>
          <a:prstGeom prst="wedgeRectCallout">
            <a:avLst>
              <a:gd name="adj1" fmla="val -48216"/>
              <a:gd name="adj2" fmla="val -28093"/>
            </a:avLst>
          </a:prstGeom>
          <a:solidFill>
            <a:sysClr val="window" lastClr="FFFFFF"/>
          </a:solidFill>
          <a:ln w="25400" algn="ctr">
            <a:solidFill>
              <a:srgbClr val="0000FF"/>
            </a:solidFill>
            <a:miter lim="800000"/>
            <a:headEnd/>
            <a:tailEnd/>
          </a:ln>
        </p:spPr>
        <p:txBody>
          <a:bodyPr lIns="88876" tIns="44416" rIns="88876" bIns="44416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sz="900" b="1" i="1" kern="0" dirty="0">
                <a:solidFill>
                  <a:prstClr val="black"/>
                </a:solidFill>
                <a:cs typeface="Times New Roman" pitchFamily="18" charset="0"/>
              </a:rPr>
              <a:t>Лесопарковая зона « Прибрежный» города Набережные Челны. Площадь лесопосадки 7 га. </a:t>
            </a:r>
          </a:p>
        </p:txBody>
      </p:sp>
      <p:sp>
        <p:nvSpPr>
          <p:cNvPr id="39" name="AutoShape 84"/>
          <p:cNvSpPr>
            <a:spLocks noChangeArrowheads="1"/>
          </p:cNvSpPr>
          <p:nvPr/>
        </p:nvSpPr>
        <p:spPr bwMode="auto">
          <a:xfrm>
            <a:off x="2429955" y="2431087"/>
            <a:ext cx="2406101" cy="878493"/>
          </a:xfrm>
          <a:prstGeom prst="wedgeRectCallout">
            <a:avLst>
              <a:gd name="adj1" fmla="val 104717"/>
              <a:gd name="adj2" fmla="val 49057"/>
            </a:avLst>
          </a:prstGeom>
          <a:solidFill>
            <a:srgbClr val="FF0000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b="1" kern="0" dirty="0">
                <a:solidFill>
                  <a:srgbClr val="FFFFFF"/>
                </a:solidFill>
                <a:cs typeface="Times New Roman" pitchFamily="18" charset="0"/>
              </a:rPr>
              <a:t>Зона наибольшего скопления людей</a:t>
            </a:r>
          </a:p>
          <a:p>
            <a:pPr algn="ctr" defTabSz="1087827" fontAlgn="auto">
              <a:spcAft>
                <a:spcPts val="0"/>
              </a:spcAft>
            </a:pPr>
            <a:r>
              <a:rPr lang="ru-RU" altLang="ru-RU" b="1" kern="0" dirty="0">
                <a:solidFill>
                  <a:srgbClr val="FFFFFF"/>
                </a:solidFill>
                <a:cs typeface="Times New Roman" pitchFamily="18" charset="0"/>
              </a:rPr>
              <a:t>Здесь расположены: майдан, сцена, торговые и развлекательные площадки</a:t>
            </a:r>
          </a:p>
        </p:txBody>
      </p:sp>
      <p:sp>
        <p:nvSpPr>
          <p:cNvPr id="25" name="Rectangle 58"/>
          <p:cNvSpPr>
            <a:spLocks noChangeArrowheads="1"/>
          </p:cNvSpPr>
          <p:nvPr/>
        </p:nvSpPr>
        <p:spPr bwMode="auto">
          <a:xfrm>
            <a:off x="0" y="707873"/>
            <a:ext cx="4368231" cy="1540549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В связи с прогнозируемым 2-3 классом пожарной опасности, возможными нарушениями требований безопасности при использовании открытого огня (приготовление пищи и др.) существуют риски возгорания сухой травы, в том числе с переходом огня на объекты проведения мероприятий, а также лесной массив.</a:t>
            </a:r>
          </a:p>
        </p:txBody>
      </p:sp>
      <p:sp>
        <p:nvSpPr>
          <p:cNvPr id="26" name="Rectangle 58"/>
          <p:cNvSpPr>
            <a:spLocks noChangeArrowheads="1"/>
          </p:cNvSpPr>
          <p:nvPr/>
        </p:nvSpPr>
        <p:spPr bwMode="auto">
          <a:xfrm>
            <a:off x="4368232" y="707873"/>
            <a:ext cx="4274618" cy="1540549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В виду наличия объектов из горючих материалов (бревенчатые выставочные дома, торговые палатки) существуют риски, связанные с техногенными пожарами в виду короткого замыкания электропроводки, нарушения правил пожарной безопасности, а также обрушениями временных конструкций (шатры, палатки, сцены, и т.п.). </a:t>
            </a:r>
          </a:p>
        </p:txBody>
      </p:sp>
      <p:sp>
        <p:nvSpPr>
          <p:cNvPr id="32" name="Rectangle 58"/>
          <p:cNvSpPr>
            <a:spLocks noChangeArrowheads="1"/>
          </p:cNvSpPr>
          <p:nvPr/>
        </p:nvSpPr>
        <p:spPr bwMode="auto">
          <a:xfrm>
            <a:off x="8642855" y="707873"/>
            <a:ext cx="3532331" cy="1540549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Существуют риски происшествий на водных объектах, в виду нахождения в непосредственной близости от места проведения мероприятия открытых водоемов (р. Кама)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37" name="AutoShape 84"/>
          <p:cNvSpPr>
            <a:spLocks noChangeArrowheads="1"/>
          </p:cNvSpPr>
          <p:nvPr/>
        </p:nvSpPr>
        <p:spPr bwMode="auto">
          <a:xfrm>
            <a:off x="2426118" y="2431087"/>
            <a:ext cx="2406101" cy="878493"/>
          </a:xfrm>
          <a:prstGeom prst="wedgeRectCallout">
            <a:avLst>
              <a:gd name="adj1" fmla="val 111023"/>
              <a:gd name="adj2" fmla="val 220301"/>
            </a:avLst>
          </a:prstGeom>
          <a:solidFill>
            <a:srgbClr val="FF0000"/>
          </a:solidFill>
          <a:ln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 defTabSz="1087827" fontAlgn="auto">
              <a:spcAft>
                <a:spcPts val="0"/>
              </a:spcAft>
            </a:pPr>
            <a:r>
              <a:rPr lang="ru-RU" altLang="ru-RU" b="1" kern="0" dirty="0">
                <a:solidFill>
                  <a:srgbClr val="FFFFFF"/>
                </a:solidFill>
                <a:cs typeface="Times New Roman" pitchFamily="18" charset="0"/>
              </a:rPr>
              <a:t>Зона наибольшего скопления людей</a:t>
            </a:r>
          </a:p>
          <a:p>
            <a:pPr algn="ctr" defTabSz="1087827" fontAlgn="auto">
              <a:spcAft>
                <a:spcPts val="0"/>
              </a:spcAft>
            </a:pPr>
            <a:r>
              <a:rPr lang="ru-RU" altLang="ru-RU" b="1" kern="0" dirty="0">
                <a:solidFill>
                  <a:srgbClr val="FFFFFF"/>
                </a:solidFill>
                <a:cs typeface="Times New Roman" pitchFamily="18" charset="0"/>
              </a:rPr>
              <a:t>Здесь расположены: майдан, сцена, торговые и развлекательные площадки</a:t>
            </a:r>
          </a:p>
        </p:txBody>
      </p:sp>
      <p:sp>
        <p:nvSpPr>
          <p:cNvPr id="42" name="Line 32"/>
          <p:cNvSpPr>
            <a:spLocks noChangeShapeType="1"/>
          </p:cNvSpPr>
          <p:nvPr/>
        </p:nvSpPr>
        <p:spPr bwMode="auto">
          <a:xfrm flipH="1">
            <a:off x="3120169" y="4382028"/>
            <a:ext cx="2996555" cy="152563"/>
          </a:xfrm>
          <a:prstGeom prst="line">
            <a:avLst/>
          </a:prstGeom>
          <a:noFill/>
          <a:ln w="47625">
            <a:solidFill>
              <a:srgbClr val="0000FF"/>
            </a:solidFill>
            <a:round/>
            <a:headEnd type="oval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7701" tIns="38850" rIns="77701" bIns="3885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4822511"/>
      </p:ext>
    </p:extLst>
  </p:cSld>
  <p:clrMapOvr>
    <a:overrideClrMapping bg1="lt1" tx1="dk1" bg2="lt2" tx2="dk2" accent1="accent1" accent2="accent2" accent3="accent3" accent4="accent4" accent5="accent5" accent6="accent6" hlink="hlink" folHlink="folHlink"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605" t="15439" r="8092" b="8538"/>
          <a:stretch/>
        </p:blipFill>
        <p:spPr bwMode="auto">
          <a:xfrm>
            <a:off x="3" y="1143265"/>
            <a:ext cx="12190410" cy="5716322"/>
          </a:xfrm>
          <a:prstGeom prst="rect">
            <a:avLst/>
          </a:prstGeom>
          <a:noFill/>
          <a:ln w="31750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</a:extLst>
        </p:spPr>
      </p:pic>
      <p:sp>
        <p:nvSpPr>
          <p:cNvPr id="6" name="Text Box 12"/>
          <p:cNvSpPr txBox="1">
            <a:spLocks noChangeArrowheads="1"/>
          </p:cNvSpPr>
          <p:nvPr/>
        </p:nvSpPr>
        <p:spPr bwMode="auto">
          <a:xfrm>
            <a:off x="1" y="856"/>
            <a:ext cx="12178956" cy="593641"/>
          </a:xfrm>
          <a:prstGeom prst="rect">
            <a:avLst/>
          </a:prstGeom>
          <a:solidFill>
            <a:srgbClr val="1F497D">
              <a:lumMod val="75000"/>
            </a:srgbClr>
          </a:solidFill>
          <a:ln>
            <a:noFill/>
          </a:ln>
        </p:spPr>
        <p:txBody>
          <a:bodyPr lIns="108561" tIns="54280" rIns="108561" bIns="54280" anchor="ctr"/>
          <a:lstStyle>
            <a:defPPr>
              <a:defRPr lang="ru-RU"/>
            </a:defPPr>
            <a:lvl1pPr algn="ctr" defTabSz="1276350" fontAlgn="auto">
              <a:spcAft>
                <a:spcPts val="0"/>
              </a:spcAft>
              <a:buFont typeface="Arial" panose="020B0604020202020204" pitchFamily="34" charset="0"/>
              <a:buNone/>
              <a:defRPr sz="1400" b="1" kern="0">
                <a:solidFill>
                  <a:prstClr val="white"/>
                </a:solidFill>
                <a:cs typeface="Times New Roman" pitchFamily="18" charset="0"/>
              </a:defRPr>
            </a:lvl1pPr>
          </a:lstStyle>
          <a:p>
            <a:r>
              <a:rPr lang="ru-RU" altLang="ru-RU" sz="1900" dirty="0"/>
              <a:t>ПРОГНОЗ РИСКОВ ВОЗНИКНОВЕНИЯ ЧС И ПРОИСШЕСТВИЙ, СВЯЗАННЫХ </a:t>
            </a:r>
          </a:p>
          <a:p>
            <a:r>
              <a:rPr lang="ru-RU" altLang="ru-RU" sz="1900" dirty="0"/>
              <a:t>С ЗАПУСКОМ САЛЮТА В Г. НАБЕРЕЖНЫЕ ЧЕЛНЫ 18.06.2022</a:t>
            </a:r>
          </a:p>
        </p:txBody>
      </p:sp>
      <p:sp>
        <p:nvSpPr>
          <p:cNvPr id="8" name="Овал 7"/>
          <p:cNvSpPr>
            <a:spLocks noChangeAspect="1"/>
          </p:cNvSpPr>
          <p:nvPr/>
        </p:nvSpPr>
        <p:spPr>
          <a:xfrm>
            <a:off x="5531110" y="2638230"/>
            <a:ext cx="1911628" cy="1694420"/>
          </a:xfrm>
          <a:prstGeom prst="ellipse">
            <a:avLst/>
          </a:prstGeom>
          <a:solidFill>
            <a:srgbClr val="FF0000">
              <a:alpha val="14000"/>
            </a:srgbClr>
          </a:solidFill>
          <a:ln w="190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58" tIns="60928" rIns="121858" bIns="60928"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9" name="Rectangle 58"/>
          <p:cNvSpPr>
            <a:spLocks noChangeArrowheads="1"/>
          </p:cNvSpPr>
          <p:nvPr/>
        </p:nvSpPr>
        <p:spPr bwMode="auto">
          <a:xfrm>
            <a:off x="3" y="635147"/>
            <a:ext cx="4281156" cy="2372221"/>
          </a:xfrm>
          <a:prstGeom prst="rect">
            <a:avLst/>
          </a:prstGeom>
          <a:solidFill>
            <a:sysClr val="window" lastClr="FFFFFF"/>
          </a:solidFill>
          <a:ln w="22225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rgbClr val="808080"/>
                  </a:outerShdw>
                </a:effectLst>
              </a14:hiddenEffects>
            </a:ext>
          </a:extLst>
        </p:spPr>
        <p:txBody>
          <a:bodyPr lIns="88876" tIns="44416" rIns="88876" bIns="44416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615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231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8472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4624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0782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6941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93100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9255" algn="l" defTabSz="912314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Работы проводятся</a:t>
            </a:r>
          </a:p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ООО «ХороШоу» </a:t>
            </a:r>
          </a:p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Пиротехнические изделия шары фейерверочные</a:t>
            </a:r>
          </a:p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Калибр 2 дюйма 50 мм – 470 шт.</a:t>
            </a:r>
          </a:p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Калибр 3 дюйма 75мм – 785</a:t>
            </a:r>
            <a:r>
              <a:rPr lang="en-US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</a:t>
            </a:r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шт.</a:t>
            </a:r>
          </a:p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 </a:t>
            </a:r>
            <a:r>
              <a:rPr lang="en-US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min.</a:t>
            </a:r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=50 м. Н мах=140 м.</a:t>
            </a:r>
          </a:p>
          <a:p>
            <a:pPr algn="ctr"/>
            <a:r>
              <a:rPr lang="en-US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R </a:t>
            </a:r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опасной зоны </a:t>
            </a:r>
            <a:r>
              <a:rPr lang="en-US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= </a:t>
            </a:r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80 м</a:t>
            </a:r>
          </a:p>
          <a:p>
            <a:pPr algn="ctr"/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(при средней скорости  ветра 5-10 м/с) </a:t>
            </a:r>
          </a:p>
          <a:p>
            <a:pPr algn="ctr"/>
            <a:endParaRPr lang="ru-RU" sz="1500" b="1" dirty="0">
              <a:solidFill>
                <a:srgbClr val="000000"/>
              </a:solidFill>
              <a:effectLst>
                <a:glow rad="1397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endParaRPr lang="ru-RU" sz="1500" b="1" dirty="0">
              <a:solidFill>
                <a:srgbClr val="000000"/>
              </a:solidFill>
              <a:effectLst>
                <a:glow rad="1397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/>
            <a:endParaRPr lang="ru-RU" sz="1500" b="1" dirty="0">
              <a:solidFill>
                <a:srgbClr val="000000"/>
              </a:solidFill>
              <a:effectLst>
                <a:glow rad="139700">
                  <a:prstClr val="white"/>
                </a:glow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 defTabSz="1087827" eaLnBrk="0" hangingPunct="0">
              <a:defRPr/>
            </a:pPr>
            <a:r>
              <a:rPr lang="ru-RU" sz="1500" b="1" dirty="0">
                <a:solidFill>
                  <a:srgbClr val="000000"/>
                </a:solidFill>
                <a:effectLst>
                  <a:glow rad="139700">
                    <a:prstClr val="white"/>
                  </a:glow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  </a:t>
            </a:r>
            <a:r>
              <a:rPr lang="ru-RU" sz="2000" kern="0" dirty="0">
                <a:solidFill>
                  <a:srgbClr val="000000"/>
                </a:solidFill>
                <a:cs typeface="Times New Roman" pitchFamily="18" charset="0"/>
              </a:rPr>
              <a:t>   </a:t>
            </a:r>
            <a:endParaRPr lang="ru-RU" altLang="ru-RU" sz="2000" kern="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0" name="Rectangle 58"/>
          <p:cNvSpPr>
            <a:spLocks noChangeArrowheads="1"/>
          </p:cNvSpPr>
          <p:nvPr/>
        </p:nvSpPr>
        <p:spPr bwMode="auto">
          <a:xfrm>
            <a:off x="4281158" y="640828"/>
            <a:ext cx="3265288" cy="1264613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Опасные факторы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kern="0" dirty="0">
                <a:solidFill>
                  <a:srgbClr val="000000"/>
                </a:solidFill>
                <a:cs typeface="Times New Roman" pitchFamily="18" charset="0"/>
              </a:rPr>
              <a:t>Пламя, разбрасываемые пожароопасные элементы, движущееся за счет начальной скорости выброса пиротехнические элементы, акустическое излучение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       </a:t>
            </a:r>
          </a:p>
        </p:txBody>
      </p:sp>
      <p:sp>
        <p:nvSpPr>
          <p:cNvPr id="14" name="Rectangle 106"/>
          <p:cNvSpPr>
            <a:spLocks noChangeArrowheads="1"/>
          </p:cNvSpPr>
          <p:nvPr/>
        </p:nvSpPr>
        <p:spPr bwMode="auto">
          <a:xfrm>
            <a:off x="6778286" y="3244066"/>
            <a:ext cx="736201" cy="19977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77701" tIns="38850" rIns="77701" bIns="38850" anchor="ctr"/>
          <a:lstStyle>
            <a:lvl1pPr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500" kern="0" dirty="0">
                <a:solidFill>
                  <a:srgbClr val="000000"/>
                </a:solidFill>
                <a:cs typeface="Arial" charset="0"/>
              </a:rPr>
              <a:t>80 </a:t>
            </a:r>
            <a:r>
              <a:rPr lang="ru-RU" altLang="ru-RU" sz="1500" kern="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</a:t>
            </a:r>
          </a:p>
        </p:txBody>
      </p:sp>
      <p:sp>
        <p:nvSpPr>
          <p:cNvPr id="15" name="Rectangle 58"/>
          <p:cNvSpPr>
            <a:spLocks noChangeArrowheads="1"/>
          </p:cNvSpPr>
          <p:nvPr/>
        </p:nvSpPr>
        <p:spPr bwMode="auto">
          <a:xfrm>
            <a:off x="7546445" y="640828"/>
            <a:ext cx="4632512" cy="1264613"/>
          </a:xfrm>
          <a:prstGeom prst="rect">
            <a:avLst/>
          </a:prstGeom>
          <a:solidFill>
            <a:sysClr val="window" lastClr="FFFFFF"/>
          </a:solidFill>
          <a:ln w="12700" algn="ctr">
            <a:solidFill>
              <a:srgbClr val="FF0000"/>
            </a:solidFill>
            <a:miter lim="800000"/>
            <a:headEnd/>
            <a:tailEnd/>
          </a:ln>
          <a:effectLst/>
          <a:extLst/>
        </p:spPr>
        <p:txBody>
          <a:bodyPr lIns="88830" tIns="44390" rIns="88830" bIns="44390"/>
          <a:lstStyle/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Риски возникновения ЧС (происшествий) техногенного характера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kern="0" dirty="0">
                <a:solidFill>
                  <a:srgbClr val="000000"/>
                </a:solidFill>
                <a:cs typeface="Times New Roman" pitchFamily="18" charset="0"/>
              </a:rPr>
              <a:t>С учетом скорости и направления ветра  риск  происшествий, связанный с попаданием горящих элементов, осколков корпуса изделий в зрителей  и лесные насаждения маловероятен </a:t>
            </a: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endParaRPr lang="ru-RU" altLang="ru-RU" sz="1300" b="1" kern="0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defTabSz="1087239" eaLnBrk="0" fontAlgn="auto" hangingPunct="0">
              <a:spcBef>
                <a:spcPct val="20000"/>
              </a:spcBef>
              <a:spcAft>
                <a:spcPts val="0"/>
              </a:spcAft>
            </a:pPr>
            <a:r>
              <a:rPr lang="ru-RU" altLang="ru-RU" sz="1300" b="1" kern="0" dirty="0">
                <a:solidFill>
                  <a:srgbClr val="000000"/>
                </a:solidFill>
                <a:cs typeface="Times New Roman" pitchFamily="18" charset="0"/>
              </a:rPr>
              <a:t>       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7348576" y="2638231"/>
            <a:ext cx="1367229" cy="281056"/>
          </a:xfrm>
          <a:prstGeom prst="rect">
            <a:avLst/>
          </a:prstGeom>
          <a:solidFill>
            <a:srgbClr val="FFFFFF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r>
              <a:rPr lang="ru-RU" b="1" i="1" dirty="0">
                <a:solidFill>
                  <a:srgbClr val="000000"/>
                </a:solidFill>
              </a:rPr>
              <a:t>Городской парк</a:t>
            </a:r>
          </a:p>
        </p:txBody>
      </p:sp>
      <p:sp>
        <p:nvSpPr>
          <p:cNvPr id="16" name="Line 32"/>
          <p:cNvSpPr>
            <a:spLocks noChangeShapeType="1"/>
          </p:cNvSpPr>
          <p:nvPr/>
        </p:nvSpPr>
        <p:spPr bwMode="auto">
          <a:xfrm flipV="1">
            <a:off x="6485870" y="2956307"/>
            <a:ext cx="480661" cy="563357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 type="oval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7701" tIns="38850" rIns="77701" bIns="3885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22" name="Rectangle 106"/>
          <p:cNvSpPr>
            <a:spLocks noChangeArrowheads="1"/>
          </p:cNvSpPr>
          <p:nvPr/>
        </p:nvSpPr>
        <p:spPr bwMode="auto">
          <a:xfrm>
            <a:off x="4945325" y="4200053"/>
            <a:ext cx="736201" cy="19977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77701" tIns="38850" rIns="77701" bIns="38850" anchor="ctr"/>
          <a:lstStyle>
            <a:lvl1pPr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500" kern="0" dirty="0">
                <a:solidFill>
                  <a:srgbClr val="000000"/>
                </a:solidFill>
                <a:cs typeface="Arial" charset="0"/>
              </a:rPr>
              <a:t>130 </a:t>
            </a:r>
            <a:r>
              <a:rPr lang="ru-RU" altLang="ru-RU" sz="1500" kern="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</a:t>
            </a:r>
          </a:p>
        </p:txBody>
      </p:sp>
      <p:sp>
        <p:nvSpPr>
          <p:cNvPr id="23" name="Прямоугольник 22"/>
          <p:cNvSpPr/>
          <p:nvPr/>
        </p:nvSpPr>
        <p:spPr>
          <a:xfrm>
            <a:off x="4945320" y="5199176"/>
            <a:ext cx="1806077" cy="281056"/>
          </a:xfrm>
          <a:prstGeom prst="rect">
            <a:avLst/>
          </a:prstGeom>
          <a:solidFill>
            <a:srgbClr val="FFFFFF"/>
          </a:solidFill>
          <a:ln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710" tIns="38856" rIns="77710" bIns="38856" rtlCol="0" anchor="ctr"/>
          <a:lstStyle/>
          <a:p>
            <a:pPr algn="ctr"/>
            <a:r>
              <a:rPr lang="ru-RU" b="1" i="1" dirty="0">
                <a:solidFill>
                  <a:srgbClr val="000000"/>
                </a:solidFill>
              </a:rPr>
              <a:t>Зрительские трибуны</a:t>
            </a:r>
          </a:p>
        </p:txBody>
      </p:sp>
      <p:sp>
        <p:nvSpPr>
          <p:cNvPr id="21" name="Line 32"/>
          <p:cNvSpPr>
            <a:spLocks noChangeShapeType="1"/>
          </p:cNvSpPr>
          <p:nvPr/>
        </p:nvSpPr>
        <p:spPr bwMode="auto">
          <a:xfrm flipH="1">
            <a:off x="5472782" y="3537409"/>
            <a:ext cx="1013085" cy="1182304"/>
          </a:xfrm>
          <a:prstGeom prst="line">
            <a:avLst/>
          </a:prstGeom>
          <a:noFill/>
          <a:ln w="25400">
            <a:solidFill>
              <a:srgbClr val="0000FF"/>
            </a:solidFill>
            <a:round/>
            <a:headEnd type="oval" w="med" len="med"/>
            <a:tailEnd type="arrow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7701" tIns="38850" rIns="77701" bIns="3885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27" name="Rectangle 106"/>
          <p:cNvSpPr>
            <a:spLocks noChangeArrowheads="1"/>
          </p:cNvSpPr>
          <p:nvPr/>
        </p:nvSpPr>
        <p:spPr bwMode="auto">
          <a:xfrm>
            <a:off x="6441337" y="4132876"/>
            <a:ext cx="736201" cy="199778"/>
          </a:xfrm>
          <a:prstGeom prst="rect">
            <a:avLst/>
          </a:prstGeom>
          <a:solidFill>
            <a:srgbClr val="FFFFFF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77701" tIns="38850" rIns="77701" bIns="38850" anchor="ctr"/>
          <a:lstStyle>
            <a:lvl1pPr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91281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algn="ctr" defTabSz="91281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altLang="ru-RU" sz="1500" kern="0" dirty="0">
                <a:solidFill>
                  <a:srgbClr val="000000"/>
                </a:solidFill>
                <a:cs typeface="Arial" charset="0"/>
              </a:rPr>
              <a:t>120 </a:t>
            </a:r>
            <a:r>
              <a:rPr lang="ru-RU" altLang="ru-RU" sz="1500" kern="0" dirty="0">
                <a:solidFill>
                  <a:srgbClr val="000000"/>
                </a:solidFill>
                <a:latin typeface="Times New Roman" pitchFamily="18" charset="0"/>
                <a:cs typeface="Arial" charset="0"/>
              </a:rPr>
              <a:t>м</a:t>
            </a:r>
          </a:p>
        </p:txBody>
      </p:sp>
      <p:sp>
        <p:nvSpPr>
          <p:cNvPr id="25" name="Пятно 2 24"/>
          <p:cNvSpPr/>
          <p:nvPr/>
        </p:nvSpPr>
        <p:spPr>
          <a:xfrm>
            <a:off x="6320487" y="3437076"/>
            <a:ext cx="332881" cy="340385"/>
          </a:xfrm>
          <a:prstGeom prst="irregularSeal2">
            <a:avLst/>
          </a:prstGeom>
          <a:solidFill>
            <a:srgbClr val="FF0000"/>
          </a:solidFill>
          <a:ln w="6350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58" tIns="60928" rIns="121858" bIns="60928" rtlCol="0" anchor="ctr"/>
          <a:lstStyle/>
          <a:p>
            <a:pPr algn="ctr"/>
            <a:endParaRPr lang="ru-RU">
              <a:solidFill>
                <a:srgbClr val="FFFFFF"/>
              </a:solidFill>
            </a:endParaRPr>
          </a:p>
        </p:txBody>
      </p:sp>
      <p:sp>
        <p:nvSpPr>
          <p:cNvPr id="30" name="AutoShape 84"/>
          <p:cNvSpPr>
            <a:spLocks noChangeArrowheads="1"/>
          </p:cNvSpPr>
          <p:nvPr/>
        </p:nvSpPr>
        <p:spPr bwMode="auto">
          <a:xfrm>
            <a:off x="7729379" y="3398778"/>
            <a:ext cx="4266645" cy="969554"/>
          </a:xfrm>
          <a:prstGeom prst="wedgeRectCallout">
            <a:avLst>
              <a:gd name="adj1" fmla="val -57797"/>
              <a:gd name="adj2" fmla="val -9210"/>
            </a:avLst>
          </a:prstGeom>
          <a:solidFill>
            <a:srgbClr val="FF0000"/>
          </a:solidFill>
          <a:ln w="22225">
            <a:solidFill>
              <a:srgbClr val="FFFFFF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858" tIns="60928" rIns="121858" bIns="60928" rtlCol="0" anchor="ctr"/>
          <a:lstStyle/>
          <a:p>
            <a:pPr algn="ctr" defTabSz="1705863" fontAlgn="auto">
              <a:spcAft>
                <a:spcPts val="0"/>
              </a:spcAft>
            </a:pPr>
            <a:r>
              <a:rPr lang="ru-RU" altLang="ru-RU" sz="1300" b="1" kern="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Направление движения пожароопасных пиротехнических элементов, раскаленных шлаков, искры в пределах опасной зоны - 100 м. </a:t>
            </a:r>
          </a:p>
          <a:p>
            <a:pPr algn="ctr" defTabSz="1705863" fontAlgn="auto">
              <a:spcAft>
                <a:spcPts val="0"/>
              </a:spcAft>
            </a:pPr>
            <a:r>
              <a:rPr lang="ru-RU" altLang="ru-RU" sz="1300" b="1" kern="0" dirty="0">
                <a:solidFill>
                  <a:srgbClr val="FFFFFF"/>
                </a:solidFill>
                <a:latin typeface="Times New Roman" pitchFamily="18" charset="0"/>
                <a:cs typeface="Times New Roman" pitchFamily="18" charset="0"/>
              </a:rPr>
              <a:t>Ветер юго-западный 5-10 м/с</a:t>
            </a:r>
          </a:p>
        </p:txBody>
      </p:sp>
      <p:cxnSp>
        <p:nvCxnSpPr>
          <p:cNvPr id="32" name="Прямая со стрелкой 31"/>
          <p:cNvCxnSpPr/>
          <p:nvPr/>
        </p:nvCxnSpPr>
        <p:spPr>
          <a:xfrm flipV="1">
            <a:off x="11338418" y="5779838"/>
            <a:ext cx="144721" cy="893999"/>
          </a:xfrm>
          <a:prstGeom prst="straightConnector1">
            <a:avLst/>
          </a:prstGeom>
          <a:noFill/>
          <a:ln w="41275" cap="flat" cmpd="sng" algn="ctr">
            <a:solidFill>
              <a:srgbClr val="FF0000"/>
            </a:solidFill>
            <a:prstDash val="solid"/>
            <a:headEnd type="diamond"/>
            <a:tailEnd type="stealth"/>
          </a:ln>
          <a:effectLst/>
        </p:spPr>
      </p:cxnSp>
      <p:sp>
        <p:nvSpPr>
          <p:cNvPr id="33" name="Овал 32"/>
          <p:cNvSpPr/>
          <p:nvPr/>
        </p:nvSpPr>
        <p:spPr>
          <a:xfrm>
            <a:off x="11106014" y="5985961"/>
            <a:ext cx="609521" cy="557802"/>
          </a:xfrm>
          <a:prstGeom prst="ellipse">
            <a:avLst/>
          </a:prstGeom>
          <a:solidFill>
            <a:srgbClr val="FFFFFF"/>
          </a:solidFill>
          <a:ln w="6350" cap="flat" cmpd="sng" algn="ctr">
            <a:solidFill>
              <a:srgbClr val="000000"/>
            </a:solidFill>
            <a:prstDash val="solid"/>
          </a:ln>
          <a:effectLst/>
        </p:spPr>
        <p:txBody>
          <a:bodyPr wrap="none" lIns="121858" tIns="60928" rIns="121858" bIns="60928" rtlCol="0" anchor="ctr"/>
          <a:lstStyle/>
          <a:p>
            <a:pPr algn="ctr" defTabSz="121908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1200" b="1" kern="0" dirty="0">
                <a:solidFill>
                  <a:srgbClr val="000000"/>
                </a:solidFill>
                <a:latin typeface="Arial"/>
                <a:cs typeface="Arial" charset="0"/>
              </a:rPr>
              <a:t>5-10</a:t>
            </a:r>
          </a:p>
        </p:txBody>
      </p:sp>
      <p:sp>
        <p:nvSpPr>
          <p:cNvPr id="34" name="Блок-схема: узел 33"/>
          <p:cNvSpPr>
            <a:spLocks noChangeAspect="1"/>
          </p:cNvSpPr>
          <p:nvPr/>
        </p:nvSpPr>
        <p:spPr>
          <a:xfrm>
            <a:off x="5154065" y="4719716"/>
            <a:ext cx="318713" cy="281477"/>
          </a:xfrm>
          <a:prstGeom prst="flowChartConnector">
            <a:avLst/>
          </a:prstGeom>
          <a:solidFill>
            <a:srgbClr val="FF0000"/>
          </a:solidFill>
          <a:ln w="12700">
            <a:solidFill>
              <a:srgbClr val="0000FF"/>
            </a:solidFill>
          </a:ln>
          <a:effectLst>
            <a:glow rad="2286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 w="889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endParaRPr lang="ru-RU" dirty="0">
              <a:solidFill>
                <a:prstClr val="white"/>
              </a:solidFill>
              <a:effectLst>
                <a:glow rad="203200">
                  <a:prstClr val="black"/>
                </a:glow>
                <a:innerShdw blurRad="63500" dist="50800" dir="13500000">
                  <a:prstClr val="black">
                    <a:alpha val="50000"/>
                  </a:prstClr>
                </a:innerShdw>
              </a:effectLst>
            </a:endParaRPr>
          </a:p>
        </p:txBody>
      </p:sp>
      <p:sp>
        <p:nvSpPr>
          <p:cNvPr id="35" name="Блок-схема: узел 34"/>
          <p:cNvSpPr>
            <a:spLocks noChangeAspect="1"/>
          </p:cNvSpPr>
          <p:nvPr/>
        </p:nvSpPr>
        <p:spPr>
          <a:xfrm>
            <a:off x="7275125" y="4072974"/>
            <a:ext cx="318713" cy="281477"/>
          </a:xfrm>
          <a:prstGeom prst="flowChartConnector">
            <a:avLst/>
          </a:prstGeom>
          <a:solidFill>
            <a:srgbClr val="FF0000"/>
          </a:solidFill>
          <a:ln w="12700">
            <a:solidFill>
              <a:srgbClr val="0000FF"/>
            </a:solidFill>
          </a:ln>
          <a:effectLst>
            <a:glow rad="2286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 w="889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endParaRPr lang="ru-RU" dirty="0">
              <a:solidFill>
                <a:prstClr val="white"/>
              </a:solidFill>
              <a:effectLst>
                <a:glow rad="203200">
                  <a:prstClr val="black"/>
                </a:glow>
                <a:innerShdw blurRad="63500" dist="50800" dir="13500000">
                  <a:prstClr val="black">
                    <a:alpha val="50000"/>
                  </a:prstClr>
                </a:innerShdw>
              </a:effectLst>
            </a:endParaRPr>
          </a:p>
        </p:txBody>
      </p:sp>
      <p:sp>
        <p:nvSpPr>
          <p:cNvPr id="36" name="Блок-схема: узел 35"/>
          <p:cNvSpPr>
            <a:spLocks noChangeAspect="1"/>
          </p:cNvSpPr>
          <p:nvPr/>
        </p:nvSpPr>
        <p:spPr>
          <a:xfrm>
            <a:off x="6886009" y="2683010"/>
            <a:ext cx="318713" cy="281477"/>
          </a:xfrm>
          <a:prstGeom prst="flowChartConnector">
            <a:avLst/>
          </a:prstGeom>
          <a:solidFill>
            <a:srgbClr val="FF0000"/>
          </a:solidFill>
          <a:ln w="12700">
            <a:solidFill>
              <a:srgbClr val="0000FF"/>
            </a:solidFill>
          </a:ln>
          <a:effectLst>
            <a:glow rad="228600">
              <a:schemeClr val="accent2">
                <a:satMod val="175000"/>
                <a:alpha val="40000"/>
              </a:schemeClr>
            </a:glow>
          </a:effectLst>
          <a:scene3d>
            <a:camera prst="orthographicFront"/>
            <a:lightRig rig="threePt" dir="t"/>
          </a:scene3d>
          <a:sp3d>
            <a:bevelT w="88900"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 anchorCtr="1"/>
          <a:lstStyle/>
          <a:p>
            <a:pPr algn="ctr"/>
            <a:endParaRPr lang="ru-RU" dirty="0">
              <a:solidFill>
                <a:prstClr val="white"/>
              </a:solidFill>
              <a:effectLst>
                <a:glow rad="203200">
                  <a:prstClr val="black"/>
                </a:glow>
                <a:innerShdw blurRad="63500" dist="50800" dir="13500000">
                  <a:prstClr val="black">
                    <a:alpha val="50000"/>
                  </a:prstClr>
                </a:innerShdw>
              </a:effectLst>
            </a:endParaRPr>
          </a:p>
        </p:txBody>
      </p:sp>
      <p:sp>
        <p:nvSpPr>
          <p:cNvPr id="26" name="Line 32"/>
          <p:cNvSpPr>
            <a:spLocks noChangeShapeType="1"/>
          </p:cNvSpPr>
          <p:nvPr/>
        </p:nvSpPr>
        <p:spPr bwMode="auto">
          <a:xfrm>
            <a:off x="6438696" y="3580202"/>
            <a:ext cx="789260" cy="480111"/>
          </a:xfrm>
          <a:prstGeom prst="line">
            <a:avLst/>
          </a:prstGeom>
          <a:noFill/>
          <a:ln w="31750">
            <a:solidFill>
              <a:srgbClr val="FFFF00"/>
            </a:solidFill>
            <a:prstDash val="sysDash"/>
            <a:round/>
            <a:headEnd type="oval" w="med" len="med"/>
            <a:tailEnd type="stealth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77701" tIns="38850" rIns="77701" bIns="38850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8670215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015" tIns="27498" rIns="55015" bIns="2749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65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955" tIns="38486" rIns="76955" bIns="3848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721" y="6351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955" tIns="38486" rIns="76955" bIns="3848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81" y="701676"/>
            <a:ext cx="9275764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2" y="3314126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8" y="2653711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9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6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1" y="2806119"/>
              <a:ext cx="90401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9" y="3757024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4" y="3334766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1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0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20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4" y="3066470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6" y="5059625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2" y="4400003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9" y="4388096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3" y="4604768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6" y="5149316"/>
              <a:ext cx="124400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4" y="5217580"/>
              <a:ext cx="9118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101"/>
              <a:ext cx="118897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4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1" y="1461475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3" y="4911185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1" y="3391910"/>
              <a:ext cx="135601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6" y="5779571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2" y="1815494"/>
              <a:ext cx="96100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269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3" y="3514157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4" y="2374305"/>
              <a:ext cx="102585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5"/>
              <a:ext cx="18276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6" y="3088701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9" y="3833250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2" y="3879401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40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9"/>
              <a:ext cx="108678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0" y="4533353"/>
              <a:ext cx="108481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19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5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26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11" y="687422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5" y="1601789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95" tIns="38302" rIns="76595" bIns="383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4" y="1582743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81" y="2424115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95" tIns="38302" rIns="76595" bIns="383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8" y="2414596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5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1" tIns="38312" rIns="76611" bIns="3831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4" y="1119193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13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69" y="2062163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95" tIns="38302" rIns="76595" bIns="3830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803" y="2039947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6" name="Прямоугольник 115"/>
          <p:cNvSpPr/>
          <p:nvPr/>
        </p:nvSpPr>
        <p:spPr>
          <a:xfrm>
            <a:off x="5240733" y="1416921"/>
            <a:ext cx="4359676" cy="30904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354" tIns="38678" rIns="77354" bIns="38678">
            <a:spAutoFit/>
          </a:bodyPr>
          <a:lstStyle/>
          <a:p>
            <a:pPr algn="just"/>
            <a:r>
              <a:rPr lang="ru-RU" sz="1500" b="1" dirty="0">
                <a:solidFill>
                  <a:srgbClr val="000000"/>
                </a:solidFill>
              </a:rPr>
              <a:t>Туман</a:t>
            </a:r>
          </a:p>
        </p:txBody>
      </p:sp>
      <p:pic>
        <p:nvPicPr>
          <p:cNvPr id="117" name="Picture 2"/>
          <p:cNvPicPr/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9806" y="1426983"/>
            <a:ext cx="288144" cy="279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14" name="Прямоугольник 113"/>
          <p:cNvSpPr/>
          <p:nvPr/>
        </p:nvSpPr>
        <p:spPr>
          <a:xfrm>
            <a:off x="2008211" y="2654689"/>
            <a:ext cx="3038475" cy="1207261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7" tIns="38418" rIns="76817" bIns="38418" anchor="ctr"/>
          <a:lstStyle/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</a:rPr>
              <a:t>+10…+14 </a:t>
            </a:r>
          </a:p>
          <a:p>
            <a:pPr algn="ctr">
              <a:defRPr/>
            </a:pPr>
            <a:r>
              <a:rPr lang="ru-RU" sz="3200" b="1" dirty="0">
                <a:solidFill>
                  <a:srgbClr val="FF0000"/>
                </a:solidFill>
              </a:rPr>
              <a:t>+22…+25</a:t>
            </a:r>
          </a:p>
        </p:txBody>
      </p:sp>
      <p:sp>
        <p:nvSpPr>
          <p:cNvPr id="137" name="Прямоугольник 136"/>
          <p:cNvSpPr/>
          <p:nvPr/>
        </p:nvSpPr>
        <p:spPr>
          <a:xfrm>
            <a:off x="5865814" y="2673362"/>
            <a:ext cx="3033712" cy="1188599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7" tIns="38418" rIns="76817" bIns="38418" anchor="ctr"/>
          <a:lstStyle/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</a:rPr>
              <a:t>+10…+13</a:t>
            </a:r>
          </a:p>
          <a:p>
            <a:pPr algn="ctr">
              <a:defRPr/>
            </a:pPr>
            <a:r>
              <a:rPr lang="ru-RU" sz="3200" b="1" dirty="0">
                <a:solidFill>
                  <a:srgbClr val="FF0000"/>
                </a:solidFill>
              </a:rPr>
              <a:t>+21…+25</a:t>
            </a:r>
          </a:p>
        </p:txBody>
      </p:sp>
      <p:sp>
        <p:nvSpPr>
          <p:cNvPr id="147" name="Прямоугольник 146"/>
          <p:cNvSpPr/>
          <p:nvPr/>
        </p:nvSpPr>
        <p:spPr>
          <a:xfrm>
            <a:off x="3644930" y="4311651"/>
            <a:ext cx="3038475" cy="125730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7" tIns="38418" rIns="76817" bIns="38418" anchor="ctr"/>
          <a:lstStyle/>
          <a:p>
            <a:pPr algn="ctr">
              <a:defRPr/>
            </a:pPr>
            <a:r>
              <a:rPr lang="ru-RU" sz="3200" b="1" dirty="0">
                <a:solidFill>
                  <a:srgbClr val="002060"/>
                </a:solidFill>
              </a:rPr>
              <a:t>+9…+13</a:t>
            </a:r>
          </a:p>
          <a:p>
            <a:pPr algn="ctr">
              <a:defRPr/>
            </a:pPr>
            <a:r>
              <a:rPr lang="ru-RU" sz="3200" b="1" dirty="0">
                <a:solidFill>
                  <a:srgbClr val="FF0000"/>
                </a:solidFill>
              </a:rPr>
              <a:t>+23…+26</a:t>
            </a:r>
          </a:p>
        </p:txBody>
      </p:sp>
      <p:cxnSp>
        <p:nvCxnSpPr>
          <p:cNvPr id="148" name="Прямая соединительная линия 147"/>
          <p:cNvCxnSpPr/>
          <p:nvPr/>
        </p:nvCxnSpPr>
        <p:spPr>
          <a:xfrm>
            <a:off x="2045432" y="3336812"/>
            <a:ext cx="3033712" cy="0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49" name="Прямая соединительная линия 148"/>
          <p:cNvCxnSpPr/>
          <p:nvPr/>
        </p:nvCxnSpPr>
        <p:spPr>
          <a:xfrm>
            <a:off x="3663190" y="5030005"/>
            <a:ext cx="3033713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cxnSp>
        <p:nvCxnSpPr>
          <p:cNvPr id="150" name="Прямая соединительная линия 149"/>
          <p:cNvCxnSpPr/>
          <p:nvPr/>
        </p:nvCxnSpPr>
        <p:spPr>
          <a:xfrm>
            <a:off x="5880974" y="3323330"/>
            <a:ext cx="3033712" cy="3175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pic>
        <p:nvPicPr>
          <p:cNvPr id="118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9806" y="781848"/>
            <a:ext cx="288144" cy="248337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0" name="Прямоугольник 109"/>
          <p:cNvSpPr>
            <a:spLocks noChangeArrowheads="1"/>
          </p:cNvSpPr>
          <p:nvPr/>
        </p:nvSpPr>
        <p:spPr bwMode="auto">
          <a:xfrm>
            <a:off x="5283215" y="762797"/>
            <a:ext cx="4169627" cy="2893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857" tIns="28938" rIns="57857" bIns="28938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Ветер порывами до 15-20 </a:t>
            </a:r>
            <a:r>
              <a:rPr lang="ru-RU" sz="1500" b="1" dirty="0">
                <a:solidFill>
                  <a:srgbClr val="000000"/>
                </a:solidFill>
              </a:rPr>
              <a:t>м/с</a:t>
            </a:r>
            <a:endParaRPr lang="ru-RU" sz="1500" b="1" dirty="0">
              <a:solidFill>
                <a:srgbClr val="000000"/>
              </a:solidFill>
            </a:endParaRPr>
          </a:p>
        </p:txBody>
      </p:sp>
      <p:sp>
        <p:nvSpPr>
          <p:cNvPr id="134" name="Прямоугольник 133"/>
          <p:cNvSpPr/>
          <p:nvPr/>
        </p:nvSpPr>
        <p:spPr>
          <a:xfrm>
            <a:off x="5283206" y="1094731"/>
            <a:ext cx="4154122" cy="2893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57857" tIns="28938" rIns="57857" bIns="28938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Гроза </a:t>
            </a:r>
            <a:endParaRPr lang="ru-RU" sz="1500" b="1" dirty="0">
              <a:solidFill>
                <a:srgbClr val="000000"/>
              </a:solidFill>
            </a:endParaRPr>
          </a:p>
        </p:txBody>
      </p:sp>
      <p:pic>
        <p:nvPicPr>
          <p:cNvPr id="135" name="Picture 3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3297" y="1086992"/>
            <a:ext cx="292581" cy="23476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24805007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66"/>
            <a:ext cx="2273300" cy="1174751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7" y="22226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4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31619"/>
            <a:ext cx="541338" cy="406275"/>
            <a:chOff x="8738280" y="-35028"/>
            <a:chExt cx="405720" cy="411439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2947">
                <a:defRPr/>
              </a:pPr>
              <a:endParaRPr lang="ru-RU" sz="39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5028"/>
              <a:ext cx="143965" cy="332544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4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99" tIns="27485" rIns="54999" bIns="27485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3067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3067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4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8" y="686594"/>
            <a:ext cx="9399588" cy="5955512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1618"/>
                <a:ext cx="706880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500067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6071705" y="2991964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9165"/>
                <a:ext cx="51863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4245"/>
                <a:ext cx="39954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1614"/>
                <a:ext cx="78371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8907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2926"/>
                <a:ext cx="601873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9852"/>
                <a:ext cx="5980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7422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6838"/>
                <a:ext cx="84390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3147"/>
                <a:ext cx="70816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3963"/>
                <a:ext cx="6031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8513"/>
                <a:ext cx="6210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7021"/>
                <a:ext cx="82085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1623"/>
                <a:ext cx="706880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500676"/>
                <a:ext cx="964278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4301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1389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5878"/>
                <a:ext cx="715845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7" y="5251225"/>
                <a:ext cx="421311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1661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1906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9850"/>
                <a:ext cx="1062882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9241"/>
                <a:ext cx="820852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6" y="5389846"/>
                <a:ext cx="6031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71123"/>
                <a:ext cx="78243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5597"/>
                <a:ext cx="519916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9882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91931"/>
                <a:ext cx="51991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5699"/>
                <a:ext cx="48405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9953"/>
                <a:ext cx="102446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  <a:cs typeface="Arial" charset="0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2887"/>
                <a:ext cx="54808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20260"/>
                <a:ext cx="724809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3232"/>
                <a:ext cx="895126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3028"/>
                <a:ext cx="649254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3563"/>
                <a:ext cx="632608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17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61901"/>
                <a:ext cx="1125631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3962"/>
                <a:ext cx="676147" cy="9258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17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4862"/>
                <a:ext cx="1205027" cy="145487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  <a:cs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7831"/>
                <a:ext cx="924579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2281"/>
                <a:ext cx="601873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2629"/>
                <a:ext cx="715845" cy="158714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cs typeface="Arial" charset="0"/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80661"/>
              <a:ext cx="1207390" cy="210976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17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Камское</a:t>
              </a:r>
            </a:p>
            <a:p>
              <a:pPr algn="ctr" defTabSz="55217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19" y="788999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100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45" tIns="38230" rIns="76445" bIns="382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9" y="176849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41" y="2066930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45" tIns="38230" rIns="76445" bIns="382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9" y="2082815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100" y="1206514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62" tIns="38240" rIns="76462" bIns="3824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9" y="1238269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439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90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45" tIns="38230" rIns="76445" bIns="38230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37" y="1466866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5" y="5791203"/>
            <a:ext cx="1916112" cy="65196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23" tIns="38220" rIns="76423" bIns="38220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44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3013" y="2668604"/>
            <a:ext cx="2151063" cy="228833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64" tIns="35764" rIns="35764" bIns="35764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  <a:cs typeface="Arial" charset="0"/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147" name="Picture 2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9806" y="781848"/>
            <a:ext cx="288144" cy="248337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9" name="Прямоугольник 109"/>
          <p:cNvSpPr>
            <a:spLocks noChangeArrowheads="1"/>
          </p:cNvSpPr>
          <p:nvPr/>
        </p:nvSpPr>
        <p:spPr bwMode="auto">
          <a:xfrm>
            <a:off x="5283215" y="762797"/>
            <a:ext cx="4169627" cy="2893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57857" tIns="28938" rIns="57857" bIns="28938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Ветер порывами до 15-20 </a:t>
            </a:r>
            <a:r>
              <a:rPr lang="ru-RU" sz="1500" b="1" dirty="0">
                <a:solidFill>
                  <a:srgbClr val="000000"/>
                </a:solidFill>
              </a:rPr>
              <a:t>м/с</a:t>
            </a:r>
            <a:endParaRPr lang="ru-RU" sz="1500" b="1" dirty="0">
              <a:solidFill>
                <a:srgbClr val="000000"/>
              </a:solidFill>
            </a:endParaRPr>
          </a:p>
        </p:txBody>
      </p:sp>
      <p:sp>
        <p:nvSpPr>
          <p:cNvPr id="241" name="Прямоугольник 240"/>
          <p:cNvSpPr/>
          <p:nvPr/>
        </p:nvSpPr>
        <p:spPr>
          <a:xfrm>
            <a:off x="5283206" y="1094731"/>
            <a:ext cx="4154122" cy="289338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57857" tIns="28938" rIns="57857" bIns="28938">
            <a:spAutoFit/>
          </a:bodyPr>
          <a:lstStyle/>
          <a:p>
            <a:r>
              <a:rPr lang="ru-RU" sz="1500" b="1" dirty="0">
                <a:solidFill>
                  <a:srgbClr val="000000"/>
                </a:solidFill>
              </a:rPr>
              <a:t>Гроза </a:t>
            </a:r>
            <a:endParaRPr lang="ru-RU" sz="1500" b="1" dirty="0">
              <a:solidFill>
                <a:srgbClr val="000000"/>
              </a:solidFill>
            </a:endParaRPr>
          </a:p>
        </p:txBody>
      </p:sp>
      <p:pic>
        <p:nvPicPr>
          <p:cNvPr id="242" name="Picture 3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03297" y="1086992"/>
            <a:ext cx="292581" cy="234766"/>
          </a:xfrm>
          <a:prstGeom prst="rect">
            <a:avLst/>
          </a:prstGeom>
          <a:solidFill>
            <a:srgbClr val="FF00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14621965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639826"/>
            <a:ext cx="9104214" cy="621976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47" name="TextBox 10"/>
          <p:cNvSpPr txBox="1"/>
          <p:nvPr/>
        </p:nvSpPr>
        <p:spPr>
          <a:xfrm>
            <a:off x="4625639" y="2584100"/>
            <a:ext cx="1422215" cy="2031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290" tIns="39646" rIns="79290" bIns="39646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ru-RU" dirty="0" smtClean="0">
                <a:solidFill>
                  <a:prstClr val="black"/>
                </a:solidFill>
              </a:rPr>
              <a:t>Нижнекамский р-н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9" name="TextBox 23"/>
          <p:cNvSpPr txBox="1"/>
          <p:nvPr/>
        </p:nvSpPr>
        <p:spPr>
          <a:xfrm>
            <a:off x="4806053" y="2749222"/>
            <a:ext cx="476735" cy="245250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715" tIns="52859" rIns="105715" bIns="52859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r>
              <a:rPr lang="ru-RU" dirty="0" smtClean="0"/>
              <a:t>1</a:t>
            </a:r>
            <a:endParaRPr lang="ru-RU" dirty="0"/>
          </a:p>
        </p:txBody>
      </p:sp>
      <p:sp>
        <p:nvSpPr>
          <p:cNvPr id="50" name="TextBox 23"/>
          <p:cNvSpPr txBox="1"/>
          <p:nvPr/>
        </p:nvSpPr>
        <p:spPr>
          <a:xfrm>
            <a:off x="5199570" y="2753982"/>
            <a:ext cx="656135" cy="250569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15" tIns="52859" rIns="105715" bIns="5285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>
              <a:defRPr/>
            </a:pPr>
            <a:r>
              <a:rPr lang="ru-RU" sz="90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51" name="Скругленный прямоугольник 50"/>
          <p:cNvSpPr/>
          <p:nvPr/>
        </p:nvSpPr>
        <p:spPr>
          <a:xfrm>
            <a:off x="5706253" y="2962833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38%</a:t>
            </a:r>
          </a:p>
        </p:txBody>
      </p:sp>
      <p:sp>
        <p:nvSpPr>
          <p:cNvPr id="52" name="Прямоугольник 51"/>
          <p:cNvSpPr/>
          <p:nvPr/>
        </p:nvSpPr>
        <p:spPr bwMode="auto">
          <a:xfrm>
            <a:off x="4806063" y="2967801"/>
            <a:ext cx="882534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4911" tIns="4168" rIns="74911" bIns="4168" rtlCol="0" anchor="ctr">
            <a:spAutoFit/>
          </a:bodyPr>
          <a:lstStyle/>
          <a:p>
            <a:pPr algn="ctr" defTabSz="1058388"/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1493,3/365</a:t>
            </a:r>
          </a:p>
        </p:txBody>
      </p:sp>
      <p:sp>
        <p:nvSpPr>
          <p:cNvPr id="53" name="Прямоугольник 52"/>
          <p:cNvSpPr/>
          <p:nvPr/>
        </p:nvSpPr>
        <p:spPr bwMode="auto">
          <a:xfrm>
            <a:off x="4806061" y="3132420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834" tIns="62918" rIns="125834" bIns="62918" rtlCol="0" anchor="ctr"/>
          <a:lstStyle/>
          <a:p>
            <a:pPr algn="ctr"/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11801/276037</a:t>
            </a:r>
          </a:p>
        </p:txBody>
      </p:sp>
      <p:grpSp>
        <p:nvGrpSpPr>
          <p:cNvPr id="4" name="Группа 3"/>
          <p:cNvGrpSpPr/>
          <p:nvPr/>
        </p:nvGrpSpPr>
        <p:grpSpPr>
          <a:xfrm>
            <a:off x="9137147" y="3215455"/>
            <a:ext cx="3508606" cy="3636757"/>
            <a:chOff x="7765298" y="3847974"/>
            <a:chExt cx="2974022" cy="4352155"/>
          </a:xfrm>
        </p:grpSpPr>
        <p:sp>
          <p:nvSpPr>
            <p:cNvPr id="163" name="Text Box 97"/>
            <p:cNvSpPr txBox="1">
              <a:spLocks noChangeArrowheads="1"/>
            </p:cNvSpPr>
            <p:nvPr/>
          </p:nvSpPr>
          <p:spPr bwMode="auto">
            <a:xfrm>
              <a:off x="7955724" y="7320504"/>
              <a:ext cx="1642835" cy="246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altLang="ru-RU" sz="500" b="0" dirty="0">
                <a:solidFill>
                  <a:srgbClr val="000000"/>
                </a:solidFill>
              </a:endParaRPr>
            </a:p>
          </p:txBody>
        </p:sp>
        <p:grpSp>
          <p:nvGrpSpPr>
            <p:cNvPr id="164" name="Группа 163"/>
            <p:cNvGrpSpPr/>
            <p:nvPr/>
          </p:nvGrpSpPr>
          <p:grpSpPr>
            <a:xfrm>
              <a:off x="7765298" y="3847974"/>
              <a:ext cx="2974022" cy="4352155"/>
              <a:chOff x="9401426" y="729221"/>
              <a:chExt cx="3026396" cy="6107666"/>
            </a:xfrm>
          </p:grpSpPr>
          <p:grpSp>
            <p:nvGrpSpPr>
              <p:cNvPr id="259" name="Группа 1145"/>
              <p:cNvGrpSpPr/>
              <p:nvPr/>
            </p:nvGrpSpPr>
            <p:grpSpPr>
              <a:xfrm>
                <a:off x="9401426" y="729221"/>
                <a:ext cx="3026396" cy="6107666"/>
                <a:chOff x="6759625" y="3235207"/>
                <a:chExt cx="2464765" cy="3619033"/>
              </a:xfrm>
            </p:grpSpPr>
            <p:sp>
              <p:nvSpPr>
                <p:cNvPr id="264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117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26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dirty="0">
                      <a:solidFill>
                        <a:srgbClr val="000000"/>
                      </a:solidFill>
                    </a:rPr>
                    <a:t>Условные обозначения</a:t>
                  </a:r>
                </a:p>
              </p:txBody>
            </p:sp>
            <p:sp>
              <p:nvSpPr>
                <p:cNvPr id="26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267" name="TextBox 10"/>
                <p:cNvSpPr txBox="1"/>
                <p:nvPr/>
              </p:nvSpPr>
              <p:spPr>
                <a:xfrm>
                  <a:off x="6870958" y="6637476"/>
                  <a:ext cx="591514" cy="19908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117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 smtClean="0">
                      <a:solidFill>
                        <a:prstClr val="black"/>
                      </a:solidFill>
                    </a:rPr>
                    <a:t>Казань</a:t>
                  </a:r>
                  <a:endParaRPr lang="ru-RU" dirty="0">
                    <a:solidFill>
                      <a:prstClr val="black"/>
                    </a:solidFill>
                  </a:endParaRPr>
                </a:p>
              </p:txBody>
            </p:sp>
            <p:sp>
              <p:nvSpPr>
                <p:cNvPr id="268" name="Прямоугольник 267"/>
                <p:cNvSpPr/>
                <p:nvPr/>
              </p:nvSpPr>
              <p:spPr>
                <a:xfrm>
                  <a:off x="6821544" y="6110531"/>
                  <a:ext cx="527227" cy="138165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2117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26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27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7"/>
                  <a:ext cx="189649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271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6" y="6092783"/>
                  <a:ext cx="1898652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</p:grpSp>
          <p:sp>
            <p:nvSpPr>
              <p:cNvPr id="260" name="Скругленный прямоугольник 259"/>
              <p:cNvSpPr/>
              <p:nvPr/>
            </p:nvSpPr>
            <p:spPr>
              <a:xfrm>
                <a:off x="9661923" y="6214698"/>
                <a:ext cx="282820" cy="225201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912117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261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6"/>
                <a:ext cx="2046139" cy="3427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80200" tIns="40101" rIns="80200" bIns="40101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5525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62" name="Прямоугольник 261"/>
              <p:cNvSpPr/>
              <p:nvPr/>
            </p:nvSpPr>
            <p:spPr>
              <a:xfrm>
                <a:off x="9477456" y="5946998"/>
                <a:ext cx="658385" cy="197832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117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263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7"/>
                <a:ext cx="1648083" cy="4237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73" tIns="63988" rIns="127973" bIns="63988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- кол-во домов /населения</a:t>
                </a:r>
              </a:p>
            </p:txBody>
          </p:sp>
        </p:grpSp>
        <p:sp>
          <p:nvSpPr>
            <p:cNvPr id="165" name="Text Box 97"/>
            <p:cNvSpPr txBox="1">
              <a:spLocks noChangeArrowheads="1"/>
            </p:cNvSpPr>
            <p:nvPr/>
          </p:nvSpPr>
          <p:spPr bwMode="auto">
            <a:xfrm>
              <a:off x="8386342" y="6706497"/>
              <a:ext cx="1693654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166" name="TextBox 23"/>
            <p:cNvSpPr txBox="1"/>
            <p:nvPr/>
          </p:nvSpPr>
          <p:spPr>
            <a:xfrm>
              <a:off x="7957821" y="6738051"/>
              <a:ext cx="431691" cy="29465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117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</a:rPr>
                <a:t>20</a:t>
              </a:r>
            </a:p>
          </p:txBody>
        </p:sp>
        <p:sp>
          <p:nvSpPr>
            <p:cNvPr id="167" name="TextBox 23"/>
            <p:cNvSpPr txBox="1"/>
            <p:nvPr/>
          </p:nvSpPr>
          <p:spPr>
            <a:xfrm>
              <a:off x="7970852" y="7038094"/>
              <a:ext cx="418659" cy="29465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117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</a:rPr>
                <a:t>3</a:t>
              </a:r>
            </a:p>
          </p:txBody>
        </p:sp>
        <p:sp>
          <p:nvSpPr>
            <p:cNvPr id="168" name="Text Box 97"/>
            <p:cNvSpPr txBox="1">
              <a:spLocks noChangeArrowheads="1"/>
            </p:cNvSpPr>
            <p:nvPr/>
          </p:nvSpPr>
          <p:spPr bwMode="auto">
            <a:xfrm>
              <a:off x="8430513" y="7024680"/>
              <a:ext cx="1560273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169" name="Рисунок 168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99635" y="4525137"/>
              <a:ext cx="649048" cy="1206564"/>
            </a:xfrm>
            <a:prstGeom prst="rect">
              <a:avLst/>
            </a:prstGeom>
          </p:spPr>
        </p:pic>
        <p:sp>
          <p:nvSpPr>
            <p:cNvPr id="173" name="Text Box 286"/>
            <p:cNvSpPr txBox="1">
              <a:spLocks noChangeArrowheads="1"/>
            </p:cNvSpPr>
            <p:nvPr/>
          </p:nvSpPr>
          <p:spPr bwMode="auto">
            <a:xfrm>
              <a:off x="8091499" y="5900797"/>
              <a:ext cx="175267" cy="1585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192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</a:endParaRPr>
            </a:p>
          </p:txBody>
        </p:sp>
        <p:sp>
          <p:nvSpPr>
            <p:cNvPr id="174" name="Text Box 97"/>
            <p:cNvSpPr txBox="1">
              <a:spLocks noChangeArrowheads="1"/>
            </p:cNvSpPr>
            <p:nvPr/>
          </p:nvSpPr>
          <p:spPr bwMode="auto">
            <a:xfrm>
              <a:off x="8364871" y="5930389"/>
              <a:ext cx="2202346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пожарно-спасательные формирования</a:t>
              </a:r>
            </a:p>
          </p:txBody>
        </p:sp>
        <p:sp>
          <p:nvSpPr>
            <p:cNvPr id="194" name="Rectangle 336"/>
            <p:cNvSpPr>
              <a:spLocks noChangeArrowheads="1"/>
            </p:cNvSpPr>
            <p:nvPr/>
          </p:nvSpPr>
          <p:spPr bwMode="auto">
            <a:xfrm>
              <a:off x="8230447" y="6194544"/>
              <a:ext cx="6495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195" name="Rectangle 337"/>
            <p:cNvSpPr>
              <a:spLocks noChangeArrowheads="1"/>
            </p:cNvSpPr>
            <p:nvPr/>
          </p:nvSpPr>
          <p:spPr bwMode="auto">
            <a:xfrm>
              <a:off x="8085987" y="6194544"/>
              <a:ext cx="6719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254" name="Прямоугольник 15"/>
            <p:cNvSpPr>
              <a:spLocks noChangeArrowheads="1"/>
            </p:cNvSpPr>
            <p:nvPr/>
          </p:nvSpPr>
          <p:spPr bwMode="auto">
            <a:xfrm>
              <a:off x="8091409" y="6468097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687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sp>
          <p:nvSpPr>
            <p:cNvPr id="255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396162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687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cxnSp>
          <p:nvCxnSpPr>
            <p:cNvPr id="256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37027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257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36925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sp>
          <p:nvSpPr>
            <p:cNvPr id="258" name="Text Box 97"/>
            <p:cNvSpPr txBox="1">
              <a:spLocks noChangeArrowheads="1"/>
            </p:cNvSpPr>
            <p:nvPr/>
          </p:nvSpPr>
          <p:spPr bwMode="auto">
            <a:xfrm>
              <a:off x="8438275" y="6355501"/>
              <a:ext cx="1552510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больница</a:t>
              </a:r>
            </a:p>
          </p:txBody>
        </p:sp>
        <p:pic>
          <p:nvPicPr>
            <p:cNvPr id="274" name="Picture 2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BEBA8EAE-BF5A-486C-A8C5-ECC9F3942E4B}">
                  <a14:imgProps xmlns:a14="http://schemas.microsoft.com/office/drawing/2010/main">
                    <a14:imgLayer r:embed="rId8">
                      <a14:imgEffect>
                        <a14:backgroundRemoval t="10000" b="90000" l="10000" r="90000">
                          <a14:backgroundMark x1="27419" y1="84932" x2="75806" y2="82192"/>
                        </a14:backgroundRemoval>
                      </a14:imgEffect>
                    </a14:imgLayer>
                  </a14:imgProps>
                </a:ex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986986" y="5874827"/>
              <a:ext cx="442778" cy="52133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275" name="Text Box 97"/>
            <p:cNvSpPr txBox="1">
              <a:spLocks noChangeArrowheads="1"/>
            </p:cNvSpPr>
            <p:nvPr/>
          </p:nvSpPr>
          <p:spPr bwMode="auto">
            <a:xfrm>
              <a:off x="8528295" y="4327546"/>
              <a:ext cx="1111555" cy="301989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5" tIns="63994" rIns="127985" bIns="63994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порывы ветра, м/с</a:t>
              </a:r>
            </a:p>
          </p:txBody>
        </p:sp>
        <p:pic>
          <p:nvPicPr>
            <p:cNvPr id="276" name="Рисунок 275"/>
            <p:cNvPicPr>
              <a:picLocks noChangeAspect="1"/>
            </p:cNvPicPr>
            <p:nvPr/>
          </p:nvPicPr>
          <p:blipFill>
            <a:blip r:embed="rId9"/>
            <a:stretch>
              <a:fillRect/>
            </a:stretch>
          </p:blipFill>
          <p:spPr>
            <a:xfrm>
              <a:off x="7889990" y="4146521"/>
              <a:ext cx="2325721" cy="224602"/>
            </a:xfrm>
            <a:prstGeom prst="rect">
              <a:avLst/>
            </a:prstGeom>
          </p:spPr>
        </p:pic>
      </p:grpSp>
      <p:sp>
        <p:nvSpPr>
          <p:cNvPr id="54" name="Прямоугольник 53"/>
          <p:cNvSpPr/>
          <p:nvPr/>
        </p:nvSpPr>
        <p:spPr>
          <a:xfrm>
            <a:off x="9104214" y="632844"/>
            <a:ext cx="3084522" cy="31878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551" tIns="28274" rIns="56551" bIns="28274" rtlCol="0" anchor="ctr"/>
          <a:lstStyle/>
          <a:p>
            <a:pPr algn="ctr" defTabSz="685654" fontAlgn="auto">
              <a:spcBef>
                <a:spcPts val="0"/>
              </a:spcBef>
              <a:spcAft>
                <a:spcPts val="0"/>
              </a:spcAft>
            </a:pPr>
            <a:r>
              <a:rPr lang="ru-RU" sz="15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pic>
        <p:nvPicPr>
          <p:cNvPr id="57" name="НИЖНЕКАМСК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9137163" y="969603"/>
            <a:ext cx="3037985" cy="2171665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48" name="Text Box 2"/>
          <p:cNvSpPr txBox="1">
            <a:spLocks noChangeArrowheads="1"/>
          </p:cNvSpPr>
          <p:nvPr/>
        </p:nvSpPr>
        <p:spPr bwMode="auto">
          <a:xfrm>
            <a:off x="0" y="-7592"/>
            <a:ext cx="12190413" cy="63374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59" tIns="27514" rIns="55059" bIns="27514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ТЕРРИТОРИИ </a:t>
            </a:r>
            <a:r>
              <a:rPr lang="ru-RU" dirty="0" smtClean="0"/>
              <a:t>НИЖНЕКАМСКОГО </a:t>
            </a:r>
            <a:r>
              <a:rPr lang="ru-RU" dirty="0"/>
              <a:t>РАЙОНА</a:t>
            </a:r>
          </a:p>
          <a:p>
            <a:r>
              <a:rPr lang="ru-RU" dirty="0"/>
              <a:t>(РИСК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7551108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12200" fill="hold"/>
                                        <p:tgtEl>
                                          <p:spTgt spid="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video>
              <p:cMediaNode vol="80000">
                <p:cTn id="7" repeatCount="indefinite" fill="hold" display="0">
                  <p:stCondLst>
                    <p:cond delay="indefinite"/>
                  </p:stCondLst>
                </p:cTn>
                <p:tgtEl>
                  <p:spTgt spid="57"/>
                </p:tgtEl>
              </p:cMediaNode>
            </p:video>
            <p:seq concurrent="1" nextAc="seek">
              <p:cTn id="8" restart="whenNotActive" fill="hold" evtFilter="cancelBubble" nodeType="interactiveSeq">
                <p:stCondLst>
                  <p:cond evt="onClick" delay="0">
                    <p:tgtEl>
                      <p:spTgt spid="5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9" fill="hold">
                      <p:stCondLst>
                        <p:cond delay="0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2" dur="1" fill="hold"/>
                                        <p:tgtEl>
                                          <p:spTgt spid="57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57"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5115"/>
          <a:stretch/>
        </p:blipFill>
        <p:spPr bwMode="auto">
          <a:xfrm>
            <a:off x="0" y="626152"/>
            <a:ext cx="9162658" cy="623343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5" name="Группа 4"/>
          <p:cNvGrpSpPr/>
          <p:nvPr/>
        </p:nvGrpSpPr>
        <p:grpSpPr>
          <a:xfrm>
            <a:off x="9161121" y="3222037"/>
            <a:ext cx="3508606" cy="3636757"/>
            <a:chOff x="7765298" y="3865830"/>
            <a:chExt cx="2974022" cy="4352155"/>
          </a:xfrm>
        </p:grpSpPr>
        <p:sp>
          <p:nvSpPr>
            <p:cNvPr id="287" name="Text Box 97"/>
            <p:cNvSpPr txBox="1">
              <a:spLocks noChangeArrowheads="1"/>
            </p:cNvSpPr>
            <p:nvPr/>
          </p:nvSpPr>
          <p:spPr bwMode="auto">
            <a:xfrm>
              <a:off x="7955724" y="7338360"/>
              <a:ext cx="1642835" cy="24673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altLang="ru-RU" sz="500" b="0" dirty="0">
                <a:solidFill>
                  <a:srgbClr val="000000"/>
                </a:solidFill>
              </a:endParaRPr>
            </a:p>
          </p:txBody>
        </p:sp>
        <p:grpSp>
          <p:nvGrpSpPr>
            <p:cNvPr id="288" name="Группа 287"/>
            <p:cNvGrpSpPr/>
            <p:nvPr/>
          </p:nvGrpSpPr>
          <p:grpSpPr>
            <a:xfrm>
              <a:off x="7765298" y="3865830"/>
              <a:ext cx="2974022" cy="4352155"/>
              <a:chOff x="9401426" y="729221"/>
              <a:chExt cx="3026396" cy="6107666"/>
            </a:xfrm>
          </p:grpSpPr>
          <p:grpSp>
            <p:nvGrpSpPr>
              <p:cNvPr id="295" name="Группа 1145"/>
              <p:cNvGrpSpPr/>
              <p:nvPr/>
            </p:nvGrpSpPr>
            <p:grpSpPr>
              <a:xfrm>
                <a:off x="9401426" y="729221"/>
                <a:ext cx="3026396" cy="6107666"/>
                <a:chOff x="6759625" y="3235207"/>
                <a:chExt cx="2464765" cy="3619033"/>
              </a:xfrm>
            </p:grpSpPr>
            <p:sp>
              <p:nvSpPr>
                <p:cNvPr id="300" name="Rectangle 93"/>
                <p:cNvSpPr>
                  <a:spLocks noChangeArrowheads="1"/>
                </p:cNvSpPr>
                <p:nvPr/>
              </p:nvSpPr>
              <p:spPr bwMode="auto">
                <a:xfrm>
                  <a:off x="6759625" y="3235207"/>
                  <a:ext cx="2134158" cy="3604973"/>
                </a:xfrm>
                <a:prstGeom prst="rect">
                  <a:avLst/>
                </a:prstGeom>
                <a:solidFill>
                  <a:schemeClr val="bg1"/>
                </a:solidFill>
                <a:ln w="19050">
                  <a:solidFill>
                    <a:schemeClr val="tx1"/>
                  </a:solidFill>
                  <a:miter lim="800000"/>
                  <a:headEnd/>
                  <a:tailEnd/>
                </a:ln>
                <a:effectLst/>
                <a:extLs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none" anchor="ctr"/>
                <a:lstStyle>
                  <a:lvl1pPr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12117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dirty="0">
                    <a:solidFill>
                      <a:srgbClr val="000000"/>
                    </a:solidFill>
                    <a:latin typeface="Calibri" panose="020F0502020204030204" pitchFamily="34" charset="0"/>
                  </a:endParaRPr>
                </a:p>
              </p:txBody>
            </p:sp>
            <p:sp>
              <p:nvSpPr>
                <p:cNvPr id="302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7400" y="3296343"/>
                  <a:ext cx="160638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i="1" dirty="0">
                      <a:solidFill>
                        <a:srgbClr val="000000"/>
                      </a:solidFill>
                    </a:rPr>
                    <a:t>Условные обозначения</a:t>
                  </a:r>
                </a:p>
              </p:txBody>
            </p:sp>
            <p:sp>
              <p:nvSpPr>
                <p:cNvPr id="30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187581" y="6232909"/>
                  <a:ext cx="160984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endParaRPr lang="ru-RU" altLang="ru-RU" sz="800" b="0" dirty="0">
                    <a:solidFill>
                      <a:srgbClr val="000000"/>
                    </a:solidFill>
                  </a:endParaRPr>
                </a:p>
              </p:txBody>
            </p:sp>
            <p:sp>
              <p:nvSpPr>
                <p:cNvPr id="304" name="TextBox 10"/>
                <p:cNvSpPr txBox="1"/>
                <p:nvPr/>
              </p:nvSpPr>
              <p:spPr>
                <a:xfrm>
                  <a:off x="6870958" y="6637476"/>
                  <a:ext cx="591514" cy="199080"/>
                </a:xfrm>
                <a:prstGeom prst="rect">
                  <a:avLst/>
                </a:prstGeom>
                <a:solidFill>
                  <a:schemeClr val="bg1"/>
                </a:solidFill>
                <a:effectLst>
                  <a:softEdge rad="63500"/>
                </a:effectLst>
              </p:spPr>
              <p:txBody>
                <a:bodyPr wrap="square" rtlCol="0">
                  <a:spAutoFit/>
                </a:bodyPr>
                <a:lstStyle>
                  <a:defPPr>
                    <a:defRPr lang="ru-RU"/>
                  </a:defPPr>
                  <a:lvl1pPr algn="ctr">
                    <a:defRPr sz="700" b="1">
                      <a:latin typeface="Times New Roman" panose="02020603050405020304" pitchFamily="18" charset="0"/>
                      <a:cs typeface="Times New Roman" panose="02020603050405020304" pitchFamily="18" charset="0"/>
                    </a:defRPr>
                  </a:lvl1pPr>
                </a:lstStyle>
                <a:p>
                  <a:pPr algn="l" defTabSz="912117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dirty="0">
                      <a:solidFill>
                        <a:prstClr val="black"/>
                      </a:solidFill>
                    </a:rPr>
                    <a:t>Самара</a:t>
                  </a:r>
                </a:p>
              </p:txBody>
            </p:sp>
            <p:sp>
              <p:nvSpPr>
                <p:cNvPr id="306" name="Прямоугольник 305"/>
                <p:cNvSpPr/>
                <p:nvPr/>
              </p:nvSpPr>
              <p:spPr>
                <a:xfrm>
                  <a:off x="6821544" y="6110531"/>
                  <a:ext cx="527227" cy="138165"/>
                </a:xfrm>
                <a:prstGeom prst="rect">
                  <a:avLst/>
                </a:prstGeom>
                <a:solidFill>
                  <a:srgbClr val="FFFF00"/>
                </a:solidFill>
                <a:ln>
                  <a:solidFill>
                    <a:schemeClr val="tx1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912117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321/20</a:t>
                  </a:r>
                </a:p>
              </p:txBody>
            </p:sp>
            <p:sp>
              <p:nvSpPr>
                <p:cNvPr id="30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4161" y="6603121"/>
                  <a:ext cx="1831079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- муниципальное образование</a:t>
                  </a:r>
                </a:p>
              </p:txBody>
            </p:sp>
            <p:sp>
              <p:nvSpPr>
                <p:cNvPr id="30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327897" y="4093057"/>
                  <a:ext cx="1896493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 - линии электропередач 110 кВт</a:t>
                  </a:r>
                </a:p>
              </p:txBody>
            </p:sp>
            <p:sp>
              <p:nvSpPr>
                <p:cNvPr id="30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286006" y="6092783"/>
                  <a:ext cx="1898652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lIns="127985" tIns="63994" rIns="127985" bIns="63994">
                  <a:spAutoFit/>
                </a:bodyPr>
                <a:lstStyle>
                  <a:lvl1pPr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1pPr>
                  <a:lvl2pPr marL="742950" indent="-28575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2pPr>
                  <a:lvl3pPr marL="11430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3pPr>
                  <a:lvl4pPr marL="16002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4pPr>
                  <a:lvl5pPr marL="2057400" indent="-228600" defTabSz="1279525"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100">
                      <a:solidFill>
                        <a:schemeClr val="tx1"/>
                      </a:solidFill>
                      <a:latin typeface="Arial" charset="0"/>
                      <a:cs typeface="Arial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kern="0" dirty="0">
                      <a:solidFill>
                        <a:srgbClr val="000000"/>
                      </a:solidFill>
                      <a:latin typeface="Times New Roman" pitchFamily="18" charset="0"/>
                    </a:rPr>
                    <a:t>- </a:t>
                  </a:r>
                  <a:r>
                    <a:rPr lang="ru-RU" altLang="ru-RU" sz="800" dirty="0">
                      <a:solidFill>
                        <a:srgbClr val="000000"/>
                      </a:solidFill>
                      <a:latin typeface="Times New Roman" panose="02020603050405020304" pitchFamily="18" charset="0"/>
                      <a:cs typeface="Arial" panose="020B0604020202020204" pitchFamily="34" charset="0"/>
                    </a:rPr>
                    <a:t>протяженность ЛЭП/ТП (шт.)</a:t>
                  </a:r>
                </a:p>
              </p:txBody>
            </p:sp>
            <p:sp>
              <p:nvSpPr>
                <p:cNvPr id="31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7503831" y="3609478"/>
                  <a:ext cx="645744" cy="251119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85" tIns="63994" rIns="127985" bIns="63994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dirty="0">
                      <a:solidFill>
                        <a:srgbClr val="000000"/>
                      </a:solidFill>
                    </a:rPr>
                    <a:t> осадки, мм</a:t>
                  </a:r>
                </a:p>
              </p:txBody>
            </p:sp>
          </p:grpSp>
          <p:sp>
            <p:nvSpPr>
              <p:cNvPr id="296" name="Скругленный прямоугольник 295"/>
              <p:cNvSpPr/>
              <p:nvPr/>
            </p:nvSpPr>
            <p:spPr>
              <a:xfrm>
                <a:off x="9661923" y="6214698"/>
                <a:ext cx="282820" cy="225201"/>
              </a:xfrm>
              <a:prstGeom prst="roundRect">
                <a:avLst/>
              </a:prstGeom>
              <a:solidFill>
                <a:schemeClr val="accent6">
                  <a:lumMod val="20000"/>
                  <a:lumOff val="80000"/>
                </a:schemeClr>
              </a:solidFill>
              <a:ln>
                <a:solidFill>
                  <a:schemeClr val="tx1"/>
                </a:solidFill>
              </a:ln>
              <a:effectLst>
                <a:outerShdw blurRad="50800" dist="38100" dir="2700000" algn="tl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rtlCol="0" anchor="ctr"/>
              <a:lstStyle/>
              <a:p>
                <a:pPr algn="ctr" defTabSz="912117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b="1" dirty="0">
                    <a:solidFill>
                      <a:prstClr val="black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60%</a:t>
                </a:r>
              </a:p>
            </p:txBody>
          </p:sp>
          <p:sp>
            <p:nvSpPr>
              <p:cNvPr id="297" name="Text Box 97"/>
              <p:cNvSpPr txBox="1">
                <a:spLocks noChangeArrowheads="1"/>
              </p:cNvSpPr>
              <p:nvPr/>
            </p:nvSpPr>
            <p:spPr bwMode="auto">
              <a:xfrm>
                <a:off x="10113052" y="6153826"/>
                <a:ext cx="2046139" cy="34276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80200" tIns="40101" rIns="80200" bIns="40101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defTabSz="955255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 - износ электроэнергетических систем </a:t>
                </a:r>
              </a:p>
            </p:txBody>
          </p:sp>
          <p:sp>
            <p:nvSpPr>
              <p:cNvPr id="298" name="Прямоугольник 297"/>
              <p:cNvSpPr/>
              <p:nvPr/>
            </p:nvSpPr>
            <p:spPr>
              <a:xfrm>
                <a:off x="9477456" y="5946998"/>
                <a:ext cx="658385" cy="197832"/>
              </a:xfrm>
              <a:prstGeom prst="rect">
                <a:avLst/>
              </a:prstGeom>
              <a:solidFill>
                <a:srgbClr val="92D050"/>
              </a:solidFill>
              <a:ln w="12700" cap="flat" cmpd="sng" algn="ctr">
                <a:solidFill>
                  <a:sysClr val="windowText" lastClr="000000"/>
                </a:solidFill>
                <a:prstDash val="solid"/>
                <a:miter lim="800000"/>
              </a:ln>
              <a:effectLst/>
            </p:spPr>
            <p:txBody>
              <a:bodyPr lIns="68571" tIns="34286" rIns="68571" bIns="34286" anchor="ctr"/>
              <a:lstStyle/>
              <a:p>
                <a:pPr algn="ctr" defTabSz="912117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sz="800" kern="0" dirty="0">
                    <a:solidFill>
                      <a:prstClr val="black"/>
                    </a:solidFill>
                    <a:latin typeface="Calibri"/>
                    <a:cs typeface="Times New Roman" panose="02020603050405020304" pitchFamily="18" charset="0"/>
                  </a:rPr>
                  <a:t>19/330</a:t>
                </a:r>
              </a:p>
            </p:txBody>
          </p:sp>
          <p:sp>
            <p:nvSpPr>
              <p:cNvPr id="299" name="Text Box 97"/>
              <p:cNvSpPr txBox="1">
                <a:spLocks noChangeArrowheads="1"/>
              </p:cNvSpPr>
              <p:nvPr/>
            </p:nvSpPr>
            <p:spPr bwMode="auto">
              <a:xfrm>
                <a:off x="10063857" y="5864937"/>
                <a:ext cx="1648083" cy="423780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73" tIns="63988" rIns="127973" bIns="63988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ru-RU" altLang="ru-RU" sz="800" b="0" dirty="0">
                    <a:solidFill>
                      <a:srgbClr val="000000"/>
                    </a:solidFill>
                  </a:rPr>
                  <a:t>- кол-во домов /населения</a:t>
                </a:r>
              </a:p>
            </p:txBody>
          </p:sp>
        </p:grpSp>
        <p:sp>
          <p:nvSpPr>
            <p:cNvPr id="290" name="Text Box 97"/>
            <p:cNvSpPr txBox="1">
              <a:spLocks noChangeArrowheads="1"/>
            </p:cNvSpPr>
            <p:nvPr/>
          </p:nvSpPr>
          <p:spPr bwMode="auto">
            <a:xfrm>
              <a:off x="8386342" y="6724353"/>
              <a:ext cx="1693654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количество осадков (УГМС), мм</a:t>
              </a:r>
            </a:p>
          </p:txBody>
        </p:sp>
        <p:sp>
          <p:nvSpPr>
            <p:cNvPr id="291" name="TextBox 23"/>
            <p:cNvSpPr txBox="1"/>
            <p:nvPr/>
          </p:nvSpPr>
          <p:spPr>
            <a:xfrm>
              <a:off x="7957821" y="6755907"/>
              <a:ext cx="431691" cy="294656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117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</a:rPr>
                <a:t>20</a:t>
              </a:r>
            </a:p>
          </p:txBody>
        </p:sp>
        <p:sp>
          <p:nvSpPr>
            <p:cNvPr id="293" name="TextBox 23"/>
            <p:cNvSpPr txBox="1"/>
            <p:nvPr/>
          </p:nvSpPr>
          <p:spPr>
            <a:xfrm>
              <a:off x="7970852" y="7055950"/>
              <a:ext cx="418659" cy="294656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defTabSz="912117"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kern="0" dirty="0">
                  <a:solidFill>
                    <a:prstClr val="black"/>
                  </a:solidFill>
                  <a:latin typeface="Calibri"/>
                </a:rPr>
                <a:t>3</a:t>
              </a:r>
            </a:p>
          </p:txBody>
        </p:sp>
        <p:sp>
          <p:nvSpPr>
            <p:cNvPr id="294" name="Text Box 97"/>
            <p:cNvSpPr txBox="1">
              <a:spLocks noChangeArrowheads="1"/>
            </p:cNvSpPr>
            <p:nvPr/>
          </p:nvSpPr>
          <p:spPr bwMode="auto">
            <a:xfrm>
              <a:off x="8430513" y="7042536"/>
              <a:ext cx="1560273" cy="26332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r>
                <a:rPr lang="ru-RU" altLang="ru-RU" sz="800" b="0" kern="0" dirty="0">
                  <a:solidFill>
                    <a:srgbClr val="000000"/>
                  </a:solidFill>
                </a:rPr>
                <a:t>- порывы ветра (УГМС), м/с</a:t>
              </a:r>
            </a:p>
          </p:txBody>
        </p:sp>
        <p:pic>
          <p:nvPicPr>
            <p:cNvPr id="311" name="Рисунок 310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7899635" y="4542993"/>
              <a:ext cx="649048" cy="1206564"/>
            </a:xfrm>
            <a:prstGeom prst="rect">
              <a:avLst/>
            </a:prstGeom>
          </p:spPr>
        </p:pic>
        <p:pic>
          <p:nvPicPr>
            <p:cNvPr id="312" name="Рисунок 311"/>
            <p:cNvPicPr>
              <a:picLocks noChangeAspect="1"/>
            </p:cNvPicPr>
            <p:nvPr/>
          </p:nvPicPr>
          <p:blipFill>
            <a:blip r:embed="rId7"/>
            <a:stretch>
              <a:fillRect/>
            </a:stretch>
          </p:blipFill>
          <p:spPr>
            <a:xfrm>
              <a:off x="7897604" y="4159217"/>
              <a:ext cx="2310493" cy="215263"/>
            </a:xfrm>
            <a:prstGeom prst="rect">
              <a:avLst/>
            </a:prstGeom>
          </p:spPr>
        </p:pic>
        <p:sp>
          <p:nvSpPr>
            <p:cNvPr id="313" name="Line 281"/>
            <p:cNvSpPr>
              <a:spLocks noChangeShapeType="1"/>
            </p:cNvSpPr>
            <p:nvPr/>
          </p:nvSpPr>
          <p:spPr bwMode="auto">
            <a:xfrm>
              <a:off x="8122488" y="5972544"/>
              <a:ext cx="0" cy="187594"/>
            </a:xfrm>
            <a:prstGeom prst="line">
              <a:avLst/>
            </a:prstGeom>
            <a:noFill/>
            <a:ln w="28575">
              <a:solidFill>
                <a:schemeClr val="tx1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algn="ctr" defTabSz="1109584" fontAlgn="auto"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ct val="100000"/>
                <a:defRPr/>
              </a:pPr>
              <a:endParaRPr lang="ru-RU" sz="700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alibri"/>
              </a:endParaRPr>
            </a:p>
          </p:txBody>
        </p:sp>
        <p:sp>
          <p:nvSpPr>
            <p:cNvPr id="314" name="Freeform 285"/>
            <p:cNvSpPr>
              <a:spLocks/>
            </p:cNvSpPr>
            <p:nvPr/>
          </p:nvSpPr>
          <p:spPr bwMode="auto">
            <a:xfrm>
              <a:off x="8119728" y="5939996"/>
              <a:ext cx="136970" cy="142619"/>
            </a:xfrm>
            <a:custGeom>
              <a:avLst/>
              <a:gdLst>
                <a:gd name="T0" fmla="*/ 0 w 291"/>
                <a:gd name="T1" fmla="*/ 0 h 159"/>
                <a:gd name="T2" fmla="*/ 0 w 291"/>
                <a:gd name="T3" fmla="*/ 2147483647 h 159"/>
                <a:gd name="T4" fmla="*/ 2147483647 w 291"/>
                <a:gd name="T5" fmla="*/ 2147483647 h 159"/>
                <a:gd name="T6" fmla="*/ 2147483647 w 291"/>
                <a:gd name="T7" fmla="*/ 2147483647 h 159"/>
                <a:gd name="T8" fmla="*/ 0 w 291"/>
                <a:gd name="T9" fmla="*/ 0 h 15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159"/>
                <a:gd name="T17" fmla="*/ 291 w 291"/>
                <a:gd name="T18" fmla="*/ 159 h 15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159">
                  <a:moveTo>
                    <a:pt x="0" y="0"/>
                  </a:moveTo>
                  <a:lnTo>
                    <a:pt x="0" y="159"/>
                  </a:lnTo>
                  <a:lnTo>
                    <a:pt x="291" y="114"/>
                  </a:lnTo>
                  <a:lnTo>
                    <a:pt x="291" y="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0000"/>
            </a:solidFill>
            <a:ln w="9525">
              <a:solidFill>
                <a:schemeClr val="tx1"/>
              </a:solidFill>
              <a:round/>
              <a:headEnd/>
              <a:tailEnd/>
            </a:ln>
          </p:spPr>
          <p:txBody>
            <a:bodyPr wrap="none"/>
            <a:lstStyle/>
            <a:p>
              <a:pPr defTabSz="1109584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dirty="0">
                <a:solidFill>
                  <a:prstClr val="black"/>
                </a:solidFill>
                <a:effectLst>
                  <a:outerShdw blurRad="38100" dist="38100" dir="2700000" algn="tl">
                    <a:srgbClr val="FFFFFF"/>
                  </a:outerShdw>
                </a:effectLst>
                <a:latin typeface="Calibri"/>
              </a:endParaRPr>
            </a:p>
          </p:txBody>
        </p:sp>
        <p:sp>
          <p:nvSpPr>
            <p:cNvPr id="315" name="Text Box 286"/>
            <p:cNvSpPr txBox="1">
              <a:spLocks noChangeArrowheads="1"/>
            </p:cNvSpPr>
            <p:nvPr/>
          </p:nvSpPr>
          <p:spPr bwMode="auto">
            <a:xfrm>
              <a:off x="8091499" y="5918653"/>
              <a:ext cx="175267" cy="158506"/>
            </a:xfrm>
            <a:prstGeom prst="rect">
              <a:avLst/>
            </a:prstGeom>
            <a:noFill/>
            <a:ln w="9525">
              <a:noFill/>
              <a:miter lim="800000"/>
              <a:headEnd/>
              <a:tailEnd/>
            </a:ln>
          </p:spPr>
          <p:txBody>
            <a:bodyPr lIns="85450" tIns="42725" rIns="85450" bIns="42725">
              <a:spAutoFit/>
            </a:bodyPr>
            <a:lstStyle/>
            <a:p>
              <a:pPr algn="ctr" defTabSz="891920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300" dirty="0">
                <a:solidFill>
                  <a:prstClr val="white"/>
                </a:solidFill>
                <a:effectLst>
                  <a:outerShdw blurRad="38100" dist="38100" dir="2700000" algn="tl">
                    <a:srgbClr val="000000"/>
                  </a:outerShdw>
                </a:effectLst>
                <a:latin typeface="Calibri"/>
              </a:endParaRPr>
            </a:p>
          </p:txBody>
        </p:sp>
        <p:sp>
          <p:nvSpPr>
            <p:cNvPr id="316" name="Text Box 97"/>
            <p:cNvSpPr txBox="1">
              <a:spLocks noChangeArrowheads="1"/>
            </p:cNvSpPr>
            <p:nvPr/>
          </p:nvSpPr>
          <p:spPr bwMode="auto">
            <a:xfrm>
              <a:off x="8364871" y="5948245"/>
              <a:ext cx="2202346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пожарно-спасательные формирования</a:t>
              </a:r>
            </a:p>
          </p:txBody>
        </p:sp>
        <p:sp>
          <p:nvSpPr>
            <p:cNvPr id="317" name="Freeform 317"/>
            <p:cNvSpPr>
              <a:spLocks/>
            </p:cNvSpPr>
            <p:nvPr/>
          </p:nvSpPr>
          <p:spPr bwMode="auto">
            <a:xfrm>
              <a:off x="8078820" y="6358444"/>
              <a:ext cx="10303" cy="18199"/>
            </a:xfrm>
            <a:custGeom>
              <a:avLst/>
              <a:gdLst>
                <a:gd name="T0" fmla="*/ 0 w 139"/>
                <a:gd name="T1" fmla="*/ 107 h 135"/>
                <a:gd name="T2" fmla="*/ 0 w 139"/>
                <a:gd name="T3" fmla="*/ 73 h 135"/>
                <a:gd name="T4" fmla="*/ 5 w 139"/>
                <a:gd name="T5" fmla="*/ 73 h 135"/>
                <a:gd name="T6" fmla="*/ 5 w 139"/>
                <a:gd name="T7" fmla="*/ 37 h 135"/>
                <a:gd name="T8" fmla="*/ 10 w 139"/>
                <a:gd name="T9" fmla="*/ 37 h 135"/>
                <a:gd name="T10" fmla="*/ 10 w 139"/>
                <a:gd name="T11" fmla="*/ 0 h 135"/>
                <a:gd name="T12" fmla="*/ 15 w 139"/>
                <a:gd name="T13" fmla="*/ 0 h 135"/>
                <a:gd name="T14" fmla="*/ 15 w 139"/>
                <a:gd name="T15" fmla="*/ 107 h 135"/>
                <a:gd name="T16" fmla="*/ 0 w 139"/>
                <a:gd name="T17" fmla="*/ 107 h 13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9"/>
                <a:gd name="T28" fmla="*/ 0 h 135"/>
                <a:gd name="T29" fmla="*/ 139 w 139"/>
                <a:gd name="T30" fmla="*/ 135 h 13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9" h="135">
                  <a:moveTo>
                    <a:pt x="0" y="135"/>
                  </a:moveTo>
                  <a:lnTo>
                    <a:pt x="0" y="92"/>
                  </a:lnTo>
                  <a:lnTo>
                    <a:pt x="46" y="92"/>
                  </a:lnTo>
                  <a:lnTo>
                    <a:pt x="46" y="47"/>
                  </a:lnTo>
                  <a:lnTo>
                    <a:pt x="92" y="47"/>
                  </a:lnTo>
                  <a:lnTo>
                    <a:pt x="92" y="0"/>
                  </a:lnTo>
                  <a:lnTo>
                    <a:pt x="139" y="0"/>
                  </a:lnTo>
                  <a:lnTo>
                    <a:pt x="139" y="135"/>
                  </a:lnTo>
                  <a:lnTo>
                    <a:pt x="0" y="13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8" name="Freeform 318"/>
            <p:cNvSpPr>
              <a:spLocks/>
            </p:cNvSpPr>
            <p:nvPr/>
          </p:nvSpPr>
          <p:spPr bwMode="auto">
            <a:xfrm>
              <a:off x="8089123" y="6207699"/>
              <a:ext cx="145132" cy="168944"/>
            </a:xfrm>
            <a:custGeom>
              <a:avLst/>
              <a:gdLst>
                <a:gd name="T0" fmla="*/ 0 w 1946"/>
                <a:gd name="T1" fmla="*/ 971 h 1278"/>
                <a:gd name="T2" fmla="*/ 0 w 1946"/>
                <a:gd name="T3" fmla="*/ 78 h 1278"/>
                <a:gd name="T4" fmla="*/ 84 w 1946"/>
                <a:gd name="T5" fmla="*/ 78 h 1278"/>
                <a:gd name="T6" fmla="*/ 84 w 1946"/>
                <a:gd name="T7" fmla="*/ 71 h 1278"/>
                <a:gd name="T8" fmla="*/ 84 w 1946"/>
                <a:gd name="T9" fmla="*/ 62 h 1278"/>
                <a:gd name="T10" fmla="*/ 85 w 1946"/>
                <a:gd name="T11" fmla="*/ 55 h 1278"/>
                <a:gd name="T12" fmla="*/ 85 w 1946"/>
                <a:gd name="T13" fmla="*/ 48 h 1278"/>
                <a:gd name="T14" fmla="*/ 86 w 1946"/>
                <a:gd name="T15" fmla="*/ 42 h 1278"/>
                <a:gd name="T16" fmla="*/ 88 w 1946"/>
                <a:gd name="T17" fmla="*/ 35 h 1278"/>
                <a:gd name="T18" fmla="*/ 89 w 1946"/>
                <a:gd name="T19" fmla="*/ 29 h 1278"/>
                <a:gd name="T20" fmla="*/ 91 w 1946"/>
                <a:gd name="T21" fmla="*/ 23 h 1278"/>
                <a:gd name="T22" fmla="*/ 92 w 1946"/>
                <a:gd name="T23" fmla="*/ 18 h 1278"/>
                <a:gd name="T24" fmla="*/ 94 w 1946"/>
                <a:gd name="T25" fmla="*/ 14 h 1278"/>
                <a:gd name="T26" fmla="*/ 96 w 1946"/>
                <a:gd name="T27" fmla="*/ 10 h 1278"/>
                <a:gd name="T28" fmla="*/ 98 w 1946"/>
                <a:gd name="T29" fmla="*/ 6 h 1278"/>
                <a:gd name="T30" fmla="*/ 101 w 1946"/>
                <a:gd name="T31" fmla="*/ 3 h 1278"/>
                <a:gd name="T32" fmla="*/ 103 w 1946"/>
                <a:gd name="T33" fmla="*/ 3 h 1278"/>
                <a:gd name="T34" fmla="*/ 105 w 1946"/>
                <a:gd name="T35" fmla="*/ 0 h 1278"/>
                <a:gd name="T36" fmla="*/ 108 w 1946"/>
                <a:gd name="T37" fmla="*/ 0 h 1278"/>
                <a:gd name="T38" fmla="*/ 110 w 1946"/>
                <a:gd name="T39" fmla="*/ 0 h 1278"/>
                <a:gd name="T40" fmla="*/ 113 w 1946"/>
                <a:gd name="T41" fmla="*/ 3 h 1278"/>
                <a:gd name="T42" fmla="*/ 115 w 1946"/>
                <a:gd name="T43" fmla="*/ 3 h 1278"/>
                <a:gd name="T44" fmla="*/ 118 w 1946"/>
                <a:gd name="T45" fmla="*/ 6 h 1278"/>
                <a:gd name="T46" fmla="*/ 120 w 1946"/>
                <a:gd name="T47" fmla="*/ 10 h 1278"/>
                <a:gd name="T48" fmla="*/ 122 w 1946"/>
                <a:gd name="T49" fmla="*/ 14 h 1278"/>
                <a:gd name="T50" fmla="*/ 124 w 1946"/>
                <a:gd name="T51" fmla="*/ 18 h 1278"/>
                <a:gd name="T52" fmla="*/ 125 w 1946"/>
                <a:gd name="T53" fmla="*/ 23 h 1278"/>
                <a:gd name="T54" fmla="*/ 127 w 1946"/>
                <a:gd name="T55" fmla="*/ 29 h 1278"/>
                <a:gd name="T56" fmla="*/ 128 w 1946"/>
                <a:gd name="T57" fmla="*/ 35 h 1278"/>
                <a:gd name="T58" fmla="*/ 130 w 1946"/>
                <a:gd name="T59" fmla="*/ 42 h 1278"/>
                <a:gd name="T60" fmla="*/ 130 w 1946"/>
                <a:gd name="T61" fmla="*/ 48 h 1278"/>
                <a:gd name="T62" fmla="*/ 131 w 1946"/>
                <a:gd name="T63" fmla="*/ 55 h 1278"/>
                <a:gd name="T64" fmla="*/ 132 w 1946"/>
                <a:gd name="T65" fmla="*/ 62 h 1278"/>
                <a:gd name="T66" fmla="*/ 132 w 1946"/>
                <a:gd name="T67" fmla="*/ 71 h 1278"/>
                <a:gd name="T68" fmla="*/ 132 w 1946"/>
                <a:gd name="T69" fmla="*/ 78 h 1278"/>
                <a:gd name="T70" fmla="*/ 216 w 1946"/>
                <a:gd name="T71" fmla="*/ 78 h 1278"/>
                <a:gd name="T72" fmla="*/ 216 w 1946"/>
                <a:gd name="T73" fmla="*/ 970 h 1278"/>
                <a:gd name="T74" fmla="*/ 0 w 1946"/>
                <a:gd name="T75" fmla="*/ 971 h 1278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946"/>
                <a:gd name="T115" fmla="*/ 0 h 1278"/>
                <a:gd name="T116" fmla="*/ 1946 w 1946"/>
                <a:gd name="T117" fmla="*/ 1278 h 1278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946" h="1278">
                  <a:moveTo>
                    <a:pt x="0" y="1278"/>
                  </a:moveTo>
                  <a:lnTo>
                    <a:pt x="0" y="103"/>
                  </a:lnTo>
                  <a:lnTo>
                    <a:pt x="753" y="103"/>
                  </a:lnTo>
                  <a:lnTo>
                    <a:pt x="754" y="93"/>
                  </a:lnTo>
                  <a:lnTo>
                    <a:pt x="757" y="82"/>
                  </a:lnTo>
                  <a:lnTo>
                    <a:pt x="763" y="72"/>
                  </a:lnTo>
                  <a:lnTo>
                    <a:pt x="769" y="63"/>
                  </a:lnTo>
                  <a:lnTo>
                    <a:pt x="779" y="55"/>
                  </a:lnTo>
                  <a:lnTo>
                    <a:pt x="790" y="46"/>
                  </a:lnTo>
                  <a:lnTo>
                    <a:pt x="803" y="38"/>
                  </a:lnTo>
                  <a:lnTo>
                    <a:pt x="817" y="30"/>
                  </a:lnTo>
                  <a:lnTo>
                    <a:pt x="833" y="24"/>
                  </a:lnTo>
                  <a:lnTo>
                    <a:pt x="849" y="18"/>
                  </a:lnTo>
                  <a:lnTo>
                    <a:pt x="867" y="13"/>
                  </a:lnTo>
                  <a:lnTo>
                    <a:pt x="887" y="8"/>
                  </a:lnTo>
                  <a:lnTo>
                    <a:pt x="907" y="5"/>
                  </a:lnTo>
                  <a:lnTo>
                    <a:pt x="928" y="3"/>
                  </a:lnTo>
                  <a:lnTo>
                    <a:pt x="950" y="0"/>
                  </a:lnTo>
                  <a:lnTo>
                    <a:pt x="972" y="0"/>
                  </a:lnTo>
                  <a:lnTo>
                    <a:pt x="995" y="0"/>
                  </a:lnTo>
                  <a:lnTo>
                    <a:pt x="1017" y="3"/>
                  </a:lnTo>
                  <a:lnTo>
                    <a:pt x="1038" y="5"/>
                  </a:lnTo>
                  <a:lnTo>
                    <a:pt x="1059" y="8"/>
                  </a:lnTo>
                  <a:lnTo>
                    <a:pt x="1078" y="13"/>
                  </a:lnTo>
                  <a:lnTo>
                    <a:pt x="1096" y="18"/>
                  </a:lnTo>
                  <a:lnTo>
                    <a:pt x="1113" y="24"/>
                  </a:lnTo>
                  <a:lnTo>
                    <a:pt x="1129" y="30"/>
                  </a:lnTo>
                  <a:lnTo>
                    <a:pt x="1143" y="38"/>
                  </a:lnTo>
                  <a:lnTo>
                    <a:pt x="1155" y="46"/>
                  </a:lnTo>
                  <a:lnTo>
                    <a:pt x="1167" y="55"/>
                  </a:lnTo>
                  <a:lnTo>
                    <a:pt x="1175" y="63"/>
                  </a:lnTo>
                  <a:lnTo>
                    <a:pt x="1183" y="72"/>
                  </a:lnTo>
                  <a:lnTo>
                    <a:pt x="1189" y="82"/>
                  </a:lnTo>
                  <a:lnTo>
                    <a:pt x="1192" y="93"/>
                  </a:lnTo>
                  <a:lnTo>
                    <a:pt x="1193" y="103"/>
                  </a:lnTo>
                  <a:lnTo>
                    <a:pt x="1946" y="103"/>
                  </a:lnTo>
                  <a:lnTo>
                    <a:pt x="1946" y="1277"/>
                  </a:lnTo>
                  <a:lnTo>
                    <a:pt x="0" y="1278"/>
                  </a:lnTo>
                  <a:close/>
                </a:path>
              </a:pathLst>
            </a:custGeom>
            <a:solidFill>
              <a:srgbClr val="B23333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19" name="Rectangle 319"/>
            <p:cNvSpPr>
              <a:spLocks noChangeArrowheads="1"/>
            </p:cNvSpPr>
            <p:nvPr/>
          </p:nvSpPr>
          <p:spPr bwMode="auto">
            <a:xfrm>
              <a:off x="8182070" y="6287015"/>
              <a:ext cx="9407" cy="546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0" name="Rectangle 320"/>
            <p:cNvSpPr>
              <a:spLocks noChangeArrowheads="1"/>
            </p:cNvSpPr>
            <p:nvPr/>
          </p:nvSpPr>
          <p:spPr bwMode="auto">
            <a:xfrm>
              <a:off x="8177590" y="6294143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1" name="Rectangle 321"/>
            <p:cNvSpPr>
              <a:spLocks noChangeArrowheads="1"/>
            </p:cNvSpPr>
            <p:nvPr/>
          </p:nvSpPr>
          <p:spPr bwMode="auto">
            <a:xfrm>
              <a:off x="8208498" y="6278977"/>
              <a:ext cx="9407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2" name="Rectangle 322"/>
            <p:cNvSpPr>
              <a:spLocks noChangeArrowheads="1"/>
            </p:cNvSpPr>
            <p:nvPr/>
          </p:nvSpPr>
          <p:spPr bwMode="auto">
            <a:xfrm>
              <a:off x="8204019" y="6287015"/>
              <a:ext cx="8959" cy="546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3" name="Rectangle 323"/>
            <p:cNvSpPr>
              <a:spLocks noChangeArrowheads="1"/>
            </p:cNvSpPr>
            <p:nvPr/>
          </p:nvSpPr>
          <p:spPr bwMode="auto">
            <a:xfrm>
              <a:off x="8204019" y="6271849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4" name="Rectangle 324"/>
            <p:cNvSpPr>
              <a:spLocks noChangeArrowheads="1"/>
            </p:cNvSpPr>
            <p:nvPr/>
          </p:nvSpPr>
          <p:spPr bwMode="auto">
            <a:xfrm>
              <a:off x="8089123" y="6285347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5" name="Rectangle 325"/>
            <p:cNvSpPr>
              <a:spLocks noChangeArrowheads="1"/>
            </p:cNvSpPr>
            <p:nvPr/>
          </p:nvSpPr>
          <p:spPr bwMode="auto">
            <a:xfrm>
              <a:off x="8089123" y="6277460"/>
              <a:ext cx="4031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6" name="Rectangle 326"/>
            <p:cNvSpPr>
              <a:spLocks noChangeArrowheads="1"/>
            </p:cNvSpPr>
            <p:nvPr/>
          </p:nvSpPr>
          <p:spPr bwMode="auto">
            <a:xfrm>
              <a:off x="8089123" y="6292474"/>
              <a:ext cx="4031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7" name="Rectangle 327"/>
            <p:cNvSpPr>
              <a:spLocks noChangeArrowheads="1"/>
            </p:cNvSpPr>
            <p:nvPr/>
          </p:nvSpPr>
          <p:spPr bwMode="auto">
            <a:xfrm>
              <a:off x="8127869" y="6285347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8" name="Rectangle 328"/>
            <p:cNvSpPr>
              <a:spLocks noChangeArrowheads="1"/>
            </p:cNvSpPr>
            <p:nvPr/>
          </p:nvSpPr>
          <p:spPr bwMode="auto">
            <a:xfrm>
              <a:off x="8122942" y="6292474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29" name="Rectangle 329"/>
            <p:cNvSpPr>
              <a:spLocks noChangeArrowheads="1"/>
            </p:cNvSpPr>
            <p:nvPr/>
          </p:nvSpPr>
          <p:spPr bwMode="auto">
            <a:xfrm>
              <a:off x="8089123" y="6342521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0" name="Rectangle 330"/>
            <p:cNvSpPr>
              <a:spLocks noChangeArrowheads="1"/>
            </p:cNvSpPr>
            <p:nvPr/>
          </p:nvSpPr>
          <p:spPr bwMode="auto">
            <a:xfrm>
              <a:off x="8089123" y="6335393"/>
              <a:ext cx="4031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1" name="Rectangle 331"/>
            <p:cNvSpPr>
              <a:spLocks noChangeArrowheads="1"/>
            </p:cNvSpPr>
            <p:nvPr/>
          </p:nvSpPr>
          <p:spPr bwMode="auto">
            <a:xfrm>
              <a:off x="8089123" y="6350407"/>
              <a:ext cx="4031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2" name="Rectangle 332"/>
            <p:cNvSpPr>
              <a:spLocks noChangeArrowheads="1"/>
            </p:cNvSpPr>
            <p:nvPr/>
          </p:nvSpPr>
          <p:spPr bwMode="auto">
            <a:xfrm>
              <a:off x="8127869" y="6342521"/>
              <a:ext cx="8959" cy="6370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3" name="Rectangle 333"/>
            <p:cNvSpPr>
              <a:spLocks noChangeArrowheads="1"/>
            </p:cNvSpPr>
            <p:nvPr/>
          </p:nvSpPr>
          <p:spPr bwMode="auto">
            <a:xfrm>
              <a:off x="8122942" y="6350407"/>
              <a:ext cx="8959" cy="5611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4" name="Freeform 334"/>
            <p:cNvSpPr>
              <a:spLocks/>
            </p:cNvSpPr>
            <p:nvPr/>
          </p:nvSpPr>
          <p:spPr bwMode="auto">
            <a:xfrm>
              <a:off x="8145339" y="6285347"/>
              <a:ext cx="32699" cy="13497"/>
            </a:xfrm>
            <a:custGeom>
              <a:avLst/>
              <a:gdLst>
                <a:gd name="T0" fmla="*/ 48 w 440"/>
                <a:gd name="T1" fmla="*/ 78 h 102"/>
                <a:gd name="T2" fmla="*/ 48 w 440"/>
                <a:gd name="T3" fmla="*/ 70 h 102"/>
                <a:gd name="T4" fmla="*/ 48 w 440"/>
                <a:gd name="T5" fmla="*/ 63 h 102"/>
                <a:gd name="T6" fmla="*/ 47 w 440"/>
                <a:gd name="T7" fmla="*/ 55 h 102"/>
                <a:gd name="T8" fmla="*/ 46 w 440"/>
                <a:gd name="T9" fmla="*/ 49 h 102"/>
                <a:gd name="T10" fmla="*/ 45 w 440"/>
                <a:gd name="T11" fmla="*/ 42 h 102"/>
                <a:gd name="T12" fmla="*/ 44 w 440"/>
                <a:gd name="T13" fmla="*/ 35 h 102"/>
                <a:gd name="T14" fmla="*/ 43 w 440"/>
                <a:gd name="T15" fmla="*/ 29 h 102"/>
                <a:gd name="T16" fmla="*/ 41 w 440"/>
                <a:gd name="T17" fmla="*/ 23 h 102"/>
                <a:gd name="T18" fmla="*/ 39 w 440"/>
                <a:gd name="T19" fmla="*/ 18 h 102"/>
                <a:gd name="T20" fmla="*/ 38 w 440"/>
                <a:gd name="T21" fmla="*/ 14 h 102"/>
                <a:gd name="T22" fmla="*/ 36 w 440"/>
                <a:gd name="T23" fmla="*/ 10 h 102"/>
                <a:gd name="T24" fmla="*/ 34 w 440"/>
                <a:gd name="T25" fmla="*/ 6 h 102"/>
                <a:gd name="T26" fmla="*/ 32 w 440"/>
                <a:gd name="T27" fmla="*/ 3 h 102"/>
                <a:gd name="T28" fmla="*/ 29 w 440"/>
                <a:gd name="T29" fmla="*/ 3 h 102"/>
                <a:gd name="T30" fmla="*/ 27 w 440"/>
                <a:gd name="T31" fmla="*/ 0 h 102"/>
                <a:gd name="T32" fmla="*/ 24 w 440"/>
                <a:gd name="T33" fmla="*/ 0 h 102"/>
                <a:gd name="T34" fmla="*/ 22 w 440"/>
                <a:gd name="T35" fmla="*/ 0 h 102"/>
                <a:gd name="T36" fmla="*/ 19 w 440"/>
                <a:gd name="T37" fmla="*/ 3 h 102"/>
                <a:gd name="T38" fmla="*/ 17 w 440"/>
                <a:gd name="T39" fmla="*/ 3 h 102"/>
                <a:gd name="T40" fmla="*/ 15 w 440"/>
                <a:gd name="T41" fmla="*/ 6 h 102"/>
                <a:gd name="T42" fmla="*/ 13 w 440"/>
                <a:gd name="T43" fmla="*/ 10 h 102"/>
                <a:gd name="T44" fmla="*/ 11 w 440"/>
                <a:gd name="T45" fmla="*/ 14 h 102"/>
                <a:gd name="T46" fmla="*/ 9 w 440"/>
                <a:gd name="T47" fmla="*/ 18 h 102"/>
                <a:gd name="T48" fmla="*/ 7 w 440"/>
                <a:gd name="T49" fmla="*/ 23 h 102"/>
                <a:gd name="T50" fmla="*/ 6 w 440"/>
                <a:gd name="T51" fmla="*/ 29 h 102"/>
                <a:gd name="T52" fmla="*/ 4 w 440"/>
                <a:gd name="T53" fmla="*/ 35 h 102"/>
                <a:gd name="T54" fmla="*/ 3 w 440"/>
                <a:gd name="T55" fmla="*/ 42 h 102"/>
                <a:gd name="T56" fmla="*/ 2 w 440"/>
                <a:gd name="T57" fmla="*/ 49 h 102"/>
                <a:gd name="T58" fmla="*/ 1 w 440"/>
                <a:gd name="T59" fmla="*/ 55 h 102"/>
                <a:gd name="T60" fmla="*/ 0 w 440"/>
                <a:gd name="T61" fmla="*/ 63 h 102"/>
                <a:gd name="T62" fmla="*/ 0 w 440"/>
                <a:gd name="T63" fmla="*/ 70 h 102"/>
                <a:gd name="T64" fmla="*/ 0 w 440"/>
                <a:gd name="T65" fmla="*/ 78 h 102"/>
                <a:gd name="T66" fmla="*/ 48 w 440"/>
                <a:gd name="T67" fmla="*/ 78 h 102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440"/>
                <a:gd name="T103" fmla="*/ 0 h 102"/>
                <a:gd name="T104" fmla="*/ 440 w 440"/>
                <a:gd name="T105" fmla="*/ 102 h 102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440" h="102">
                  <a:moveTo>
                    <a:pt x="440" y="102"/>
                  </a:moveTo>
                  <a:lnTo>
                    <a:pt x="439" y="92"/>
                  </a:lnTo>
                  <a:lnTo>
                    <a:pt x="436" y="82"/>
                  </a:lnTo>
                  <a:lnTo>
                    <a:pt x="430" y="72"/>
                  </a:lnTo>
                  <a:lnTo>
                    <a:pt x="422" y="64"/>
                  </a:lnTo>
                  <a:lnTo>
                    <a:pt x="414" y="55"/>
                  </a:lnTo>
                  <a:lnTo>
                    <a:pt x="402" y="46"/>
                  </a:lnTo>
                  <a:lnTo>
                    <a:pt x="390" y="38"/>
                  </a:lnTo>
                  <a:lnTo>
                    <a:pt x="376" y="30"/>
                  </a:lnTo>
                  <a:lnTo>
                    <a:pt x="360" y="24"/>
                  </a:lnTo>
                  <a:lnTo>
                    <a:pt x="343" y="18"/>
                  </a:lnTo>
                  <a:lnTo>
                    <a:pt x="325" y="13"/>
                  </a:lnTo>
                  <a:lnTo>
                    <a:pt x="306" y="8"/>
                  </a:lnTo>
                  <a:lnTo>
                    <a:pt x="285" y="5"/>
                  </a:lnTo>
                  <a:lnTo>
                    <a:pt x="264" y="3"/>
                  </a:lnTo>
                  <a:lnTo>
                    <a:pt x="242" y="0"/>
                  </a:lnTo>
                  <a:lnTo>
                    <a:pt x="219" y="0"/>
                  </a:lnTo>
                  <a:lnTo>
                    <a:pt x="197" y="0"/>
                  </a:lnTo>
                  <a:lnTo>
                    <a:pt x="175" y="3"/>
                  </a:lnTo>
                  <a:lnTo>
                    <a:pt x="154" y="5"/>
                  </a:lnTo>
                  <a:lnTo>
                    <a:pt x="134" y="8"/>
                  </a:lnTo>
                  <a:lnTo>
                    <a:pt x="114" y="13"/>
                  </a:lnTo>
                  <a:lnTo>
                    <a:pt x="96" y="18"/>
                  </a:lnTo>
                  <a:lnTo>
                    <a:pt x="80" y="24"/>
                  </a:lnTo>
                  <a:lnTo>
                    <a:pt x="64" y="30"/>
                  </a:lnTo>
                  <a:lnTo>
                    <a:pt x="50" y="38"/>
                  </a:lnTo>
                  <a:lnTo>
                    <a:pt x="37" y="46"/>
                  </a:lnTo>
                  <a:lnTo>
                    <a:pt x="26" y="55"/>
                  </a:lnTo>
                  <a:lnTo>
                    <a:pt x="16" y="64"/>
                  </a:lnTo>
                  <a:lnTo>
                    <a:pt x="10" y="72"/>
                  </a:lnTo>
                  <a:lnTo>
                    <a:pt x="4" y="82"/>
                  </a:lnTo>
                  <a:lnTo>
                    <a:pt x="1" y="92"/>
                  </a:lnTo>
                  <a:lnTo>
                    <a:pt x="0" y="102"/>
                  </a:lnTo>
                  <a:lnTo>
                    <a:pt x="440" y="102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5" name="Freeform 335"/>
            <p:cNvSpPr>
              <a:spLocks/>
            </p:cNvSpPr>
            <p:nvPr/>
          </p:nvSpPr>
          <p:spPr bwMode="auto">
            <a:xfrm>
              <a:off x="8092706" y="6198903"/>
              <a:ext cx="137741" cy="22293"/>
            </a:xfrm>
            <a:custGeom>
              <a:avLst/>
              <a:gdLst>
                <a:gd name="T0" fmla="*/ 100 w 1847"/>
                <a:gd name="T1" fmla="*/ 50 h 168"/>
                <a:gd name="T2" fmla="*/ 95 w 1847"/>
                <a:gd name="T3" fmla="*/ 53 h 168"/>
                <a:gd name="T4" fmla="*/ 91 w 1847"/>
                <a:gd name="T5" fmla="*/ 60 h 168"/>
                <a:gd name="T6" fmla="*/ 87 w 1847"/>
                <a:gd name="T7" fmla="*/ 68 h 168"/>
                <a:gd name="T8" fmla="*/ 84 w 1847"/>
                <a:gd name="T9" fmla="*/ 79 h 168"/>
                <a:gd name="T10" fmla="*/ 81 w 1847"/>
                <a:gd name="T11" fmla="*/ 92 h 168"/>
                <a:gd name="T12" fmla="*/ 79 w 1847"/>
                <a:gd name="T13" fmla="*/ 105 h 168"/>
                <a:gd name="T14" fmla="*/ 78 w 1847"/>
                <a:gd name="T15" fmla="*/ 121 h 168"/>
                <a:gd name="T16" fmla="*/ 0 w 1847"/>
                <a:gd name="T17" fmla="*/ 129 h 168"/>
                <a:gd name="T18" fmla="*/ 1 w 1847"/>
                <a:gd name="T19" fmla="*/ 88 h 168"/>
                <a:gd name="T20" fmla="*/ 6 w 1847"/>
                <a:gd name="T21" fmla="*/ 88 h 168"/>
                <a:gd name="T22" fmla="*/ 16 w 1847"/>
                <a:gd name="T23" fmla="*/ 88 h 168"/>
                <a:gd name="T24" fmla="*/ 28 w 1847"/>
                <a:gd name="T25" fmla="*/ 88 h 168"/>
                <a:gd name="T26" fmla="*/ 41 w 1847"/>
                <a:gd name="T27" fmla="*/ 88 h 168"/>
                <a:gd name="T28" fmla="*/ 54 w 1847"/>
                <a:gd name="T29" fmla="*/ 88 h 168"/>
                <a:gd name="T30" fmla="*/ 65 w 1847"/>
                <a:gd name="T31" fmla="*/ 88 h 168"/>
                <a:gd name="T32" fmla="*/ 71 w 1847"/>
                <a:gd name="T33" fmla="*/ 88 h 168"/>
                <a:gd name="T34" fmla="*/ 74 w 1847"/>
                <a:gd name="T35" fmla="*/ 80 h 168"/>
                <a:gd name="T36" fmla="*/ 76 w 1847"/>
                <a:gd name="T37" fmla="*/ 64 h 168"/>
                <a:gd name="T38" fmla="*/ 79 w 1847"/>
                <a:gd name="T39" fmla="*/ 47 h 168"/>
                <a:gd name="T40" fmla="*/ 83 w 1847"/>
                <a:gd name="T41" fmla="*/ 33 h 168"/>
                <a:gd name="T42" fmla="*/ 86 w 1847"/>
                <a:gd name="T43" fmla="*/ 21 h 168"/>
                <a:gd name="T44" fmla="*/ 91 w 1847"/>
                <a:gd name="T45" fmla="*/ 10 h 168"/>
                <a:gd name="T46" fmla="*/ 95 w 1847"/>
                <a:gd name="T47" fmla="*/ 4 h 168"/>
                <a:gd name="T48" fmla="*/ 100 w 1847"/>
                <a:gd name="T49" fmla="*/ 1 h 168"/>
                <a:gd name="T50" fmla="*/ 105 w 1847"/>
                <a:gd name="T51" fmla="*/ 1 h 168"/>
                <a:gd name="T52" fmla="*/ 110 w 1847"/>
                <a:gd name="T53" fmla="*/ 4 h 168"/>
                <a:gd name="T54" fmla="*/ 114 w 1847"/>
                <a:gd name="T55" fmla="*/ 10 h 168"/>
                <a:gd name="T56" fmla="*/ 119 w 1847"/>
                <a:gd name="T57" fmla="*/ 21 h 168"/>
                <a:gd name="T58" fmla="*/ 123 w 1847"/>
                <a:gd name="T59" fmla="*/ 33 h 168"/>
                <a:gd name="T60" fmla="*/ 126 w 1847"/>
                <a:gd name="T61" fmla="*/ 47 h 168"/>
                <a:gd name="T62" fmla="*/ 129 w 1847"/>
                <a:gd name="T63" fmla="*/ 64 h 168"/>
                <a:gd name="T64" fmla="*/ 131 w 1847"/>
                <a:gd name="T65" fmla="*/ 80 h 168"/>
                <a:gd name="T66" fmla="*/ 134 w 1847"/>
                <a:gd name="T67" fmla="*/ 88 h 168"/>
                <a:gd name="T68" fmla="*/ 140 w 1847"/>
                <a:gd name="T69" fmla="*/ 88 h 168"/>
                <a:gd name="T70" fmla="*/ 151 w 1847"/>
                <a:gd name="T71" fmla="*/ 88 h 168"/>
                <a:gd name="T72" fmla="*/ 163 w 1847"/>
                <a:gd name="T73" fmla="*/ 88 h 168"/>
                <a:gd name="T74" fmla="*/ 176 w 1847"/>
                <a:gd name="T75" fmla="*/ 88 h 168"/>
                <a:gd name="T76" fmla="*/ 189 w 1847"/>
                <a:gd name="T77" fmla="*/ 88 h 168"/>
                <a:gd name="T78" fmla="*/ 198 w 1847"/>
                <a:gd name="T79" fmla="*/ 88 h 168"/>
                <a:gd name="T80" fmla="*/ 204 w 1847"/>
                <a:gd name="T81" fmla="*/ 88 h 168"/>
                <a:gd name="T82" fmla="*/ 205 w 1847"/>
                <a:gd name="T83" fmla="*/ 129 h 168"/>
                <a:gd name="T84" fmla="*/ 127 w 1847"/>
                <a:gd name="T85" fmla="*/ 121 h 168"/>
                <a:gd name="T86" fmla="*/ 126 w 1847"/>
                <a:gd name="T87" fmla="*/ 105 h 168"/>
                <a:gd name="T88" fmla="*/ 124 w 1847"/>
                <a:gd name="T89" fmla="*/ 92 h 168"/>
                <a:gd name="T90" fmla="*/ 121 w 1847"/>
                <a:gd name="T91" fmla="*/ 79 h 168"/>
                <a:gd name="T92" fmla="*/ 118 w 1847"/>
                <a:gd name="T93" fmla="*/ 68 h 168"/>
                <a:gd name="T94" fmla="*/ 114 w 1847"/>
                <a:gd name="T95" fmla="*/ 60 h 168"/>
                <a:gd name="T96" fmla="*/ 110 w 1847"/>
                <a:gd name="T97" fmla="*/ 53 h 168"/>
                <a:gd name="T98" fmla="*/ 105 w 1847"/>
                <a:gd name="T99" fmla="*/ 50 h 168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1847"/>
                <a:gd name="T151" fmla="*/ 0 h 168"/>
                <a:gd name="T152" fmla="*/ 1847 w 1847"/>
                <a:gd name="T153" fmla="*/ 168 h 168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1847" h="168">
                  <a:moveTo>
                    <a:pt x="923" y="65"/>
                  </a:moveTo>
                  <a:lnTo>
                    <a:pt x="901" y="65"/>
                  </a:lnTo>
                  <a:lnTo>
                    <a:pt x="879" y="68"/>
                  </a:lnTo>
                  <a:lnTo>
                    <a:pt x="858" y="70"/>
                  </a:lnTo>
                  <a:lnTo>
                    <a:pt x="838" y="73"/>
                  </a:lnTo>
                  <a:lnTo>
                    <a:pt x="818" y="78"/>
                  </a:lnTo>
                  <a:lnTo>
                    <a:pt x="800" y="83"/>
                  </a:lnTo>
                  <a:lnTo>
                    <a:pt x="784" y="89"/>
                  </a:lnTo>
                  <a:lnTo>
                    <a:pt x="768" y="95"/>
                  </a:lnTo>
                  <a:lnTo>
                    <a:pt x="754" y="103"/>
                  </a:lnTo>
                  <a:lnTo>
                    <a:pt x="741" y="111"/>
                  </a:lnTo>
                  <a:lnTo>
                    <a:pt x="730" y="120"/>
                  </a:lnTo>
                  <a:lnTo>
                    <a:pt x="720" y="128"/>
                  </a:lnTo>
                  <a:lnTo>
                    <a:pt x="714" y="137"/>
                  </a:lnTo>
                  <a:lnTo>
                    <a:pt x="708" y="147"/>
                  </a:lnTo>
                  <a:lnTo>
                    <a:pt x="705" y="158"/>
                  </a:lnTo>
                  <a:lnTo>
                    <a:pt x="704" y="168"/>
                  </a:lnTo>
                  <a:lnTo>
                    <a:pt x="0" y="168"/>
                  </a:lnTo>
                  <a:lnTo>
                    <a:pt x="0" y="116"/>
                  </a:lnTo>
                  <a:lnTo>
                    <a:pt x="7" y="116"/>
                  </a:lnTo>
                  <a:lnTo>
                    <a:pt x="27" y="116"/>
                  </a:lnTo>
                  <a:lnTo>
                    <a:pt x="57" y="116"/>
                  </a:lnTo>
                  <a:lnTo>
                    <a:pt x="97" y="116"/>
                  </a:lnTo>
                  <a:lnTo>
                    <a:pt x="145" y="116"/>
                  </a:lnTo>
                  <a:lnTo>
                    <a:pt x="197" y="116"/>
                  </a:lnTo>
                  <a:lnTo>
                    <a:pt x="254" y="116"/>
                  </a:lnTo>
                  <a:lnTo>
                    <a:pt x="313" y="116"/>
                  </a:lnTo>
                  <a:lnTo>
                    <a:pt x="373" y="116"/>
                  </a:lnTo>
                  <a:lnTo>
                    <a:pt x="431" y="116"/>
                  </a:lnTo>
                  <a:lnTo>
                    <a:pt x="486" y="116"/>
                  </a:lnTo>
                  <a:lnTo>
                    <a:pt x="537" y="116"/>
                  </a:lnTo>
                  <a:lnTo>
                    <a:pt x="582" y="116"/>
                  </a:lnTo>
                  <a:lnTo>
                    <a:pt x="617" y="116"/>
                  </a:lnTo>
                  <a:lnTo>
                    <a:pt x="644" y="116"/>
                  </a:lnTo>
                  <a:lnTo>
                    <a:pt x="658" y="116"/>
                  </a:lnTo>
                  <a:lnTo>
                    <a:pt x="666" y="105"/>
                  </a:lnTo>
                  <a:lnTo>
                    <a:pt x="675" y="94"/>
                  </a:lnTo>
                  <a:lnTo>
                    <a:pt x="686" y="83"/>
                  </a:lnTo>
                  <a:lnTo>
                    <a:pt x="698" y="72"/>
                  </a:lnTo>
                  <a:lnTo>
                    <a:pt x="713" y="62"/>
                  </a:lnTo>
                  <a:lnTo>
                    <a:pt x="727" y="53"/>
                  </a:lnTo>
                  <a:lnTo>
                    <a:pt x="744" y="43"/>
                  </a:lnTo>
                  <a:lnTo>
                    <a:pt x="760" y="35"/>
                  </a:lnTo>
                  <a:lnTo>
                    <a:pt x="778" y="28"/>
                  </a:lnTo>
                  <a:lnTo>
                    <a:pt x="797" y="21"/>
                  </a:lnTo>
                  <a:lnTo>
                    <a:pt x="817" y="14"/>
                  </a:lnTo>
                  <a:lnTo>
                    <a:pt x="838" y="10"/>
                  </a:lnTo>
                  <a:lnTo>
                    <a:pt x="858" y="6"/>
                  </a:lnTo>
                  <a:lnTo>
                    <a:pt x="880" y="2"/>
                  </a:lnTo>
                  <a:lnTo>
                    <a:pt x="901" y="1"/>
                  </a:lnTo>
                  <a:lnTo>
                    <a:pt x="923" y="0"/>
                  </a:lnTo>
                  <a:lnTo>
                    <a:pt x="946" y="1"/>
                  </a:lnTo>
                  <a:lnTo>
                    <a:pt x="968" y="2"/>
                  </a:lnTo>
                  <a:lnTo>
                    <a:pt x="989" y="6"/>
                  </a:lnTo>
                  <a:lnTo>
                    <a:pt x="1010" y="10"/>
                  </a:lnTo>
                  <a:lnTo>
                    <a:pt x="1030" y="14"/>
                  </a:lnTo>
                  <a:lnTo>
                    <a:pt x="1050" y="21"/>
                  </a:lnTo>
                  <a:lnTo>
                    <a:pt x="1069" y="28"/>
                  </a:lnTo>
                  <a:lnTo>
                    <a:pt x="1088" y="35"/>
                  </a:lnTo>
                  <a:lnTo>
                    <a:pt x="1104" y="43"/>
                  </a:lnTo>
                  <a:lnTo>
                    <a:pt x="1121" y="53"/>
                  </a:lnTo>
                  <a:lnTo>
                    <a:pt x="1135" y="62"/>
                  </a:lnTo>
                  <a:lnTo>
                    <a:pt x="1149" y="72"/>
                  </a:lnTo>
                  <a:lnTo>
                    <a:pt x="1161" y="83"/>
                  </a:lnTo>
                  <a:lnTo>
                    <a:pt x="1172" y="94"/>
                  </a:lnTo>
                  <a:lnTo>
                    <a:pt x="1181" y="105"/>
                  </a:lnTo>
                  <a:lnTo>
                    <a:pt x="1189" y="116"/>
                  </a:lnTo>
                  <a:lnTo>
                    <a:pt x="1203" y="116"/>
                  </a:lnTo>
                  <a:lnTo>
                    <a:pt x="1230" y="116"/>
                  </a:lnTo>
                  <a:lnTo>
                    <a:pt x="1265" y="116"/>
                  </a:lnTo>
                  <a:lnTo>
                    <a:pt x="1309" y="116"/>
                  </a:lnTo>
                  <a:lnTo>
                    <a:pt x="1360" y="116"/>
                  </a:lnTo>
                  <a:lnTo>
                    <a:pt x="1416" y="116"/>
                  </a:lnTo>
                  <a:lnTo>
                    <a:pt x="1475" y="116"/>
                  </a:lnTo>
                  <a:lnTo>
                    <a:pt x="1535" y="116"/>
                  </a:lnTo>
                  <a:lnTo>
                    <a:pt x="1593" y="116"/>
                  </a:lnTo>
                  <a:lnTo>
                    <a:pt x="1650" y="116"/>
                  </a:lnTo>
                  <a:lnTo>
                    <a:pt x="1703" y="116"/>
                  </a:lnTo>
                  <a:lnTo>
                    <a:pt x="1751" y="116"/>
                  </a:lnTo>
                  <a:lnTo>
                    <a:pt x="1791" y="116"/>
                  </a:lnTo>
                  <a:lnTo>
                    <a:pt x="1821" y="116"/>
                  </a:lnTo>
                  <a:lnTo>
                    <a:pt x="1841" y="116"/>
                  </a:lnTo>
                  <a:lnTo>
                    <a:pt x="1847" y="116"/>
                  </a:lnTo>
                  <a:lnTo>
                    <a:pt x="1847" y="168"/>
                  </a:lnTo>
                  <a:lnTo>
                    <a:pt x="1144" y="168"/>
                  </a:lnTo>
                  <a:lnTo>
                    <a:pt x="1143" y="158"/>
                  </a:lnTo>
                  <a:lnTo>
                    <a:pt x="1140" y="147"/>
                  </a:lnTo>
                  <a:lnTo>
                    <a:pt x="1134" y="137"/>
                  </a:lnTo>
                  <a:lnTo>
                    <a:pt x="1126" y="128"/>
                  </a:lnTo>
                  <a:lnTo>
                    <a:pt x="1118" y="120"/>
                  </a:lnTo>
                  <a:lnTo>
                    <a:pt x="1106" y="111"/>
                  </a:lnTo>
                  <a:lnTo>
                    <a:pt x="1094" y="103"/>
                  </a:lnTo>
                  <a:lnTo>
                    <a:pt x="1080" y="95"/>
                  </a:lnTo>
                  <a:lnTo>
                    <a:pt x="1064" y="89"/>
                  </a:lnTo>
                  <a:lnTo>
                    <a:pt x="1047" y="83"/>
                  </a:lnTo>
                  <a:lnTo>
                    <a:pt x="1029" y="78"/>
                  </a:lnTo>
                  <a:lnTo>
                    <a:pt x="1010" y="73"/>
                  </a:lnTo>
                  <a:lnTo>
                    <a:pt x="989" y="70"/>
                  </a:lnTo>
                  <a:lnTo>
                    <a:pt x="968" y="68"/>
                  </a:lnTo>
                  <a:lnTo>
                    <a:pt x="946" y="65"/>
                  </a:lnTo>
                  <a:lnTo>
                    <a:pt x="923" y="65"/>
                  </a:lnTo>
                  <a:close/>
                </a:path>
              </a:pathLst>
            </a:custGeom>
            <a:solidFill>
              <a:srgbClr val="7C0000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6" name="Rectangle 336"/>
            <p:cNvSpPr>
              <a:spLocks noChangeArrowheads="1"/>
            </p:cNvSpPr>
            <p:nvPr/>
          </p:nvSpPr>
          <p:spPr bwMode="auto">
            <a:xfrm>
              <a:off x="8230447" y="6212400"/>
              <a:ext cx="6495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7" name="Rectangle 337"/>
            <p:cNvSpPr>
              <a:spLocks noChangeArrowheads="1"/>
            </p:cNvSpPr>
            <p:nvPr/>
          </p:nvSpPr>
          <p:spPr bwMode="auto">
            <a:xfrm>
              <a:off x="8085987" y="6212400"/>
              <a:ext cx="6719" cy="18199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8" name="Rectangle 338"/>
            <p:cNvSpPr>
              <a:spLocks noChangeArrowheads="1"/>
            </p:cNvSpPr>
            <p:nvPr/>
          </p:nvSpPr>
          <p:spPr bwMode="auto">
            <a:xfrm>
              <a:off x="8145787" y="6298844"/>
              <a:ext cx="31804" cy="5004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39" name="Rectangle 339"/>
            <p:cNvSpPr>
              <a:spLocks noChangeArrowheads="1"/>
            </p:cNvSpPr>
            <p:nvPr/>
          </p:nvSpPr>
          <p:spPr bwMode="auto">
            <a:xfrm>
              <a:off x="8145787" y="6348890"/>
              <a:ext cx="31804" cy="242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0" name="Rectangle 340"/>
            <p:cNvSpPr>
              <a:spLocks noChangeArrowheads="1"/>
            </p:cNvSpPr>
            <p:nvPr/>
          </p:nvSpPr>
          <p:spPr bwMode="auto">
            <a:xfrm>
              <a:off x="8145787" y="6358444"/>
              <a:ext cx="31804" cy="2275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1" name="Rectangle 341"/>
            <p:cNvSpPr>
              <a:spLocks noChangeArrowheads="1"/>
            </p:cNvSpPr>
            <p:nvPr/>
          </p:nvSpPr>
          <p:spPr bwMode="auto">
            <a:xfrm>
              <a:off x="8145787" y="6367089"/>
              <a:ext cx="31804" cy="2426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2" name="Rectangle 342"/>
            <p:cNvSpPr>
              <a:spLocks noChangeArrowheads="1"/>
            </p:cNvSpPr>
            <p:nvPr/>
          </p:nvSpPr>
          <p:spPr bwMode="auto">
            <a:xfrm>
              <a:off x="8162360" y="6302029"/>
              <a:ext cx="13438" cy="46861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3" name="Rectangle 343"/>
            <p:cNvSpPr>
              <a:spLocks noChangeArrowheads="1"/>
            </p:cNvSpPr>
            <p:nvPr/>
          </p:nvSpPr>
          <p:spPr bwMode="auto">
            <a:xfrm>
              <a:off x="8162360" y="6302029"/>
              <a:ext cx="13438" cy="46861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4" name="Rectangle 344"/>
            <p:cNvSpPr>
              <a:spLocks noChangeArrowheads="1"/>
            </p:cNvSpPr>
            <p:nvPr/>
          </p:nvSpPr>
          <p:spPr bwMode="auto">
            <a:xfrm>
              <a:off x="8147130" y="6302029"/>
              <a:ext cx="13886" cy="46861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5" name="Rectangle 345"/>
            <p:cNvSpPr>
              <a:spLocks noChangeArrowheads="1"/>
            </p:cNvSpPr>
            <p:nvPr/>
          </p:nvSpPr>
          <p:spPr bwMode="auto">
            <a:xfrm>
              <a:off x="8162360" y="6329782"/>
              <a:ext cx="13438" cy="3185"/>
            </a:xfrm>
            <a:prstGeom prst="rect">
              <a:avLst/>
            </a:prstGeom>
            <a:solidFill>
              <a:srgbClr val="FFFFFF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6" name="Rectangle 346"/>
            <p:cNvSpPr>
              <a:spLocks noChangeArrowheads="1"/>
            </p:cNvSpPr>
            <p:nvPr/>
          </p:nvSpPr>
          <p:spPr bwMode="auto">
            <a:xfrm>
              <a:off x="8177590" y="6337819"/>
              <a:ext cx="7615" cy="388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7" name="Rectangle 347"/>
            <p:cNvSpPr>
              <a:spLocks noChangeArrowheads="1"/>
            </p:cNvSpPr>
            <p:nvPr/>
          </p:nvSpPr>
          <p:spPr bwMode="auto">
            <a:xfrm>
              <a:off x="8138172" y="6337819"/>
              <a:ext cx="7615" cy="38824"/>
            </a:xfrm>
            <a:prstGeom prst="rect">
              <a:avLst/>
            </a:prstGeom>
            <a:solidFill>
              <a:srgbClr val="7C0000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8" name="Rectangle 348"/>
            <p:cNvSpPr>
              <a:spLocks noChangeArrowheads="1"/>
            </p:cNvSpPr>
            <p:nvPr/>
          </p:nvSpPr>
          <p:spPr bwMode="auto">
            <a:xfrm>
              <a:off x="8145787" y="6351317"/>
              <a:ext cx="31804" cy="7128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49" name="Rectangle 349"/>
            <p:cNvSpPr>
              <a:spLocks noChangeArrowheads="1"/>
            </p:cNvSpPr>
            <p:nvPr/>
          </p:nvSpPr>
          <p:spPr bwMode="auto">
            <a:xfrm>
              <a:off x="8145787" y="6360719"/>
              <a:ext cx="31804" cy="6370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0" name="Rectangle 350"/>
            <p:cNvSpPr>
              <a:spLocks noChangeArrowheads="1"/>
            </p:cNvSpPr>
            <p:nvPr/>
          </p:nvSpPr>
          <p:spPr bwMode="auto">
            <a:xfrm>
              <a:off x="8145787" y="6369515"/>
              <a:ext cx="31804" cy="7128"/>
            </a:xfrm>
            <a:prstGeom prst="rect">
              <a:avLst/>
            </a:prstGeom>
            <a:solidFill>
              <a:srgbClr val="B23333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1" name="Rectangle 351"/>
            <p:cNvSpPr>
              <a:spLocks noChangeArrowheads="1"/>
            </p:cNvSpPr>
            <p:nvPr/>
          </p:nvSpPr>
          <p:spPr bwMode="auto">
            <a:xfrm>
              <a:off x="8162360" y="6329782"/>
              <a:ext cx="13438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2" name="Rectangle 352"/>
            <p:cNvSpPr>
              <a:spLocks noChangeArrowheads="1"/>
            </p:cNvSpPr>
            <p:nvPr/>
          </p:nvSpPr>
          <p:spPr bwMode="auto">
            <a:xfrm>
              <a:off x="8147130" y="6329782"/>
              <a:ext cx="13886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3" name="Rectangle 353"/>
            <p:cNvSpPr>
              <a:spLocks noChangeArrowheads="1"/>
            </p:cNvSpPr>
            <p:nvPr/>
          </p:nvSpPr>
          <p:spPr bwMode="auto">
            <a:xfrm>
              <a:off x="8162360" y="6321137"/>
              <a:ext cx="3136" cy="78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4" name="Rectangle 354"/>
            <p:cNvSpPr>
              <a:spLocks noChangeArrowheads="1"/>
            </p:cNvSpPr>
            <p:nvPr/>
          </p:nvSpPr>
          <p:spPr bwMode="auto">
            <a:xfrm>
              <a:off x="8157881" y="6321137"/>
              <a:ext cx="3136" cy="7886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5" name="Rectangle 355"/>
            <p:cNvSpPr>
              <a:spLocks noChangeArrowheads="1"/>
            </p:cNvSpPr>
            <p:nvPr/>
          </p:nvSpPr>
          <p:spPr bwMode="auto">
            <a:xfrm>
              <a:off x="8162360" y="6333725"/>
              <a:ext cx="13438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6" name="Rectangle 356"/>
            <p:cNvSpPr>
              <a:spLocks noChangeArrowheads="1"/>
            </p:cNvSpPr>
            <p:nvPr/>
          </p:nvSpPr>
          <p:spPr bwMode="auto">
            <a:xfrm>
              <a:off x="8147130" y="6333725"/>
              <a:ext cx="13886" cy="318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7" name="Rectangle 357"/>
            <p:cNvSpPr>
              <a:spLocks noChangeArrowheads="1"/>
            </p:cNvSpPr>
            <p:nvPr/>
          </p:nvSpPr>
          <p:spPr bwMode="auto">
            <a:xfrm>
              <a:off x="8177590" y="6357534"/>
              <a:ext cx="7615" cy="409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8" name="Rectangle 358"/>
            <p:cNvSpPr>
              <a:spLocks noChangeArrowheads="1"/>
            </p:cNvSpPr>
            <p:nvPr/>
          </p:nvSpPr>
          <p:spPr bwMode="auto">
            <a:xfrm>
              <a:off x="8138172" y="6357534"/>
              <a:ext cx="7615" cy="4095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59" name="Rectangle 359"/>
            <p:cNvSpPr>
              <a:spLocks noChangeArrowheads="1"/>
            </p:cNvSpPr>
            <p:nvPr/>
          </p:nvSpPr>
          <p:spPr bwMode="auto">
            <a:xfrm>
              <a:off x="8214769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0" name="Rectangle 360"/>
            <p:cNvSpPr>
              <a:spLocks noChangeArrowheads="1"/>
            </p:cNvSpPr>
            <p:nvPr/>
          </p:nvSpPr>
          <p:spPr bwMode="auto">
            <a:xfrm>
              <a:off x="8191028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1" name="Rectangle 361"/>
            <p:cNvSpPr>
              <a:spLocks noChangeArrowheads="1"/>
            </p:cNvSpPr>
            <p:nvPr/>
          </p:nvSpPr>
          <p:spPr bwMode="auto">
            <a:xfrm>
              <a:off x="8120254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2" name="Rectangle 362"/>
            <p:cNvSpPr>
              <a:spLocks noChangeArrowheads="1"/>
            </p:cNvSpPr>
            <p:nvPr/>
          </p:nvSpPr>
          <p:spPr bwMode="auto">
            <a:xfrm>
              <a:off x="8167288" y="6235452"/>
              <a:ext cx="12094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3" name="Rectangle 363"/>
            <p:cNvSpPr>
              <a:spLocks noChangeArrowheads="1"/>
            </p:cNvSpPr>
            <p:nvPr/>
          </p:nvSpPr>
          <p:spPr bwMode="auto">
            <a:xfrm>
              <a:off x="8191028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4" name="Rectangle 364"/>
            <p:cNvSpPr>
              <a:spLocks noChangeArrowheads="1"/>
            </p:cNvSpPr>
            <p:nvPr/>
          </p:nvSpPr>
          <p:spPr bwMode="auto">
            <a:xfrm>
              <a:off x="8214769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5" name="Rectangle 365"/>
            <p:cNvSpPr>
              <a:spLocks noChangeArrowheads="1"/>
            </p:cNvSpPr>
            <p:nvPr/>
          </p:nvSpPr>
          <p:spPr bwMode="auto">
            <a:xfrm>
              <a:off x="8143995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6" name="Rectangle 366"/>
            <p:cNvSpPr>
              <a:spLocks noChangeArrowheads="1"/>
            </p:cNvSpPr>
            <p:nvPr/>
          </p:nvSpPr>
          <p:spPr bwMode="auto">
            <a:xfrm>
              <a:off x="8097185" y="6235452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7" name="Rectangle 367"/>
            <p:cNvSpPr>
              <a:spLocks noChangeArrowheads="1"/>
            </p:cNvSpPr>
            <p:nvPr/>
          </p:nvSpPr>
          <p:spPr bwMode="auto">
            <a:xfrm>
              <a:off x="8120254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8" name="Rectangle 368"/>
            <p:cNvSpPr>
              <a:spLocks noChangeArrowheads="1"/>
            </p:cNvSpPr>
            <p:nvPr/>
          </p:nvSpPr>
          <p:spPr bwMode="auto">
            <a:xfrm>
              <a:off x="8097185" y="6298844"/>
              <a:ext cx="11646" cy="41250"/>
            </a:xfrm>
            <a:prstGeom prst="rect">
              <a:avLst/>
            </a:prstGeom>
            <a:solidFill>
              <a:srgbClr val="26CCD8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69" name="Freeform 369"/>
            <p:cNvSpPr>
              <a:spLocks/>
            </p:cNvSpPr>
            <p:nvPr/>
          </p:nvSpPr>
          <p:spPr bwMode="auto">
            <a:xfrm>
              <a:off x="8165496" y="6231509"/>
              <a:ext cx="16126" cy="49136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0" name="Freeform 370"/>
            <p:cNvSpPr>
              <a:spLocks/>
            </p:cNvSpPr>
            <p:nvPr/>
          </p:nvSpPr>
          <p:spPr bwMode="auto">
            <a:xfrm>
              <a:off x="8179382" y="6231509"/>
              <a:ext cx="2240" cy="49136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1" name="Freeform 371"/>
            <p:cNvSpPr>
              <a:spLocks/>
            </p:cNvSpPr>
            <p:nvPr/>
          </p:nvSpPr>
          <p:spPr bwMode="auto">
            <a:xfrm>
              <a:off x="8188789" y="6231509"/>
              <a:ext cx="16126" cy="49136"/>
            </a:xfrm>
            <a:custGeom>
              <a:avLst/>
              <a:gdLst>
                <a:gd name="T0" fmla="*/ 21 w 216"/>
                <a:gd name="T1" fmla="*/ 163 h 373"/>
                <a:gd name="T2" fmla="*/ 3 w 216"/>
                <a:gd name="T3" fmla="*/ 163 h 373"/>
                <a:gd name="T4" fmla="*/ 3 w 216"/>
                <a:gd name="T5" fmla="*/ 260 h 373"/>
                <a:gd name="T6" fmla="*/ 21 w 216"/>
                <a:gd name="T7" fmla="*/ 260 h 373"/>
                <a:gd name="T8" fmla="*/ 24 w 216"/>
                <a:gd name="T9" fmla="*/ 281 h 373"/>
                <a:gd name="T10" fmla="*/ 0 w 216"/>
                <a:gd name="T11" fmla="*/ 281 h 373"/>
                <a:gd name="T12" fmla="*/ 0 w 216"/>
                <a:gd name="T13" fmla="*/ 0 h 373"/>
                <a:gd name="T14" fmla="*/ 24 w 216"/>
                <a:gd name="T15" fmla="*/ 0 h 373"/>
                <a:gd name="T16" fmla="*/ 21 w 216"/>
                <a:gd name="T17" fmla="*/ 22 h 373"/>
                <a:gd name="T18" fmla="*/ 3 w 216"/>
                <a:gd name="T19" fmla="*/ 22 h 373"/>
                <a:gd name="T20" fmla="*/ 3 w 216"/>
                <a:gd name="T21" fmla="*/ 129 h 373"/>
                <a:gd name="T22" fmla="*/ 21 w 216"/>
                <a:gd name="T23" fmla="*/ 129 h 373"/>
                <a:gd name="T24" fmla="*/ 21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187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7" y="344"/>
                  </a:lnTo>
                  <a:lnTo>
                    <a:pt x="216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2" name="Freeform 372"/>
            <p:cNvSpPr>
              <a:spLocks/>
            </p:cNvSpPr>
            <p:nvPr/>
          </p:nvSpPr>
          <p:spPr bwMode="auto">
            <a:xfrm>
              <a:off x="8202675" y="6231509"/>
              <a:ext cx="2240" cy="49136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3" name="Freeform 373"/>
            <p:cNvSpPr>
              <a:spLocks/>
            </p:cNvSpPr>
            <p:nvPr/>
          </p:nvSpPr>
          <p:spPr bwMode="auto">
            <a:xfrm>
              <a:off x="8212529" y="6231509"/>
              <a:ext cx="16126" cy="49136"/>
            </a:xfrm>
            <a:custGeom>
              <a:avLst/>
              <a:gdLst>
                <a:gd name="T0" fmla="*/ 21 w 217"/>
                <a:gd name="T1" fmla="*/ 163 h 373"/>
                <a:gd name="T2" fmla="*/ 3 w 217"/>
                <a:gd name="T3" fmla="*/ 163 h 373"/>
                <a:gd name="T4" fmla="*/ 3 w 217"/>
                <a:gd name="T5" fmla="*/ 260 h 373"/>
                <a:gd name="T6" fmla="*/ 21 w 217"/>
                <a:gd name="T7" fmla="*/ 260 h 373"/>
                <a:gd name="T8" fmla="*/ 24 w 217"/>
                <a:gd name="T9" fmla="*/ 281 h 373"/>
                <a:gd name="T10" fmla="*/ 0 w 217"/>
                <a:gd name="T11" fmla="*/ 281 h 373"/>
                <a:gd name="T12" fmla="*/ 0 w 217"/>
                <a:gd name="T13" fmla="*/ 0 h 373"/>
                <a:gd name="T14" fmla="*/ 24 w 217"/>
                <a:gd name="T15" fmla="*/ 0 h 373"/>
                <a:gd name="T16" fmla="*/ 21 w 217"/>
                <a:gd name="T17" fmla="*/ 22 h 373"/>
                <a:gd name="T18" fmla="*/ 3 w 217"/>
                <a:gd name="T19" fmla="*/ 22 h 373"/>
                <a:gd name="T20" fmla="*/ 3 w 217"/>
                <a:gd name="T21" fmla="*/ 129 h 373"/>
                <a:gd name="T22" fmla="*/ 21 w 217"/>
                <a:gd name="T23" fmla="*/ 129 h 373"/>
                <a:gd name="T24" fmla="*/ 21 w 217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3"/>
                <a:gd name="T41" fmla="*/ 217 w 217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3">
                  <a:moveTo>
                    <a:pt x="188" y="217"/>
                  </a:moveTo>
                  <a:lnTo>
                    <a:pt x="29" y="217"/>
                  </a:lnTo>
                  <a:lnTo>
                    <a:pt x="29" y="344"/>
                  </a:lnTo>
                  <a:lnTo>
                    <a:pt x="188" y="344"/>
                  </a:lnTo>
                  <a:lnTo>
                    <a:pt x="217" y="373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9"/>
                  </a:lnTo>
                  <a:lnTo>
                    <a:pt x="29" y="29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4" name="Freeform 374"/>
            <p:cNvSpPr>
              <a:spLocks/>
            </p:cNvSpPr>
            <p:nvPr/>
          </p:nvSpPr>
          <p:spPr bwMode="auto">
            <a:xfrm>
              <a:off x="8226415" y="6231509"/>
              <a:ext cx="2240" cy="49136"/>
            </a:xfrm>
            <a:custGeom>
              <a:avLst/>
              <a:gdLst>
                <a:gd name="T0" fmla="*/ 0 w 29"/>
                <a:gd name="T1" fmla="*/ 22 h 373"/>
                <a:gd name="T2" fmla="*/ 0 w 29"/>
                <a:gd name="T3" fmla="*/ 260 h 373"/>
                <a:gd name="T4" fmla="*/ 3 w 29"/>
                <a:gd name="T5" fmla="*/ 281 h 373"/>
                <a:gd name="T6" fmla="*/ 3 w 29"/>
                <a:gd name="T7" fmla="*/ 0 h 373"/>
                <a:gd name="T8" fmla="*/ 0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0" y="29"/>
                  </a:moveTo>
                  <a:lnTo>
                    <a:pt x="0" y="344"/>
                  </a:lnTo>
                  <a:lnTo>
                    <a:pt x="29" y="373"/>
                  </a:lnTo>
                  <a:lnTo>
                    <a:pt x="29" y="0"/>
                  </a:lnTo>
                  <a:lnTo>
                    <a:pt x="0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5" name="Freeform 375"/>
            <p:cNvSpPr>
              <a:spLocks/>
            </p:cNvSpPr>
            <p:nvPr/>
          </p:nvSpPr>
          <p:spPr bwMode="auto">
            <a:xfrm>
              <a:off x="8188789" y="6294901"/>
              <a:ext cx="16126" cy="49136"/>
            </a:xfrm>
            <a:custGeom>
              <a:avLst/>
              <a:gdLst>
                <a:gd name="T0" fmla="*/ 21 w 216"/>
                <a:gd name="T1" fmla="*/ 165 h 372"/>
                <a:gd name="T2" fmla="*/ 3 w 216"/>
                <a:gd name="T3" fmla="*/ 165 h 372"/>
                <a:gd name="T4" fmla="*/ 3 w 216"/>
                <a:gd name="T5" fmla="*/ 260 h 372"/>
                <a:gd name="T6" fmla="*/ 21 w 216"/>
                <a:gd name="T7" fmla="*/ 260 h 372"/>
                <a:gd name="T8" fmla="*/ 24 w 216"/>
                <a:gd name="T9" fmla="*/ 282 h 372"/>
                <a:gd name="T10" fmla="*/ 0 w 216"/>
                <a:gd name="T11" fmla="*/ 282 h 372"/>
                <a:gd name="T12" fmla="*/ 0 w 216"/>
                <a:gd name="T13" fmla="*/ 0 h 372"/>
                <a:gd name="T14" fmla="*/ 24 w 216"/>
                <a:gd name="T15" fmla="*/ 0 h 372"/>
                <a:gd name="T16" fmla="*/ 21 w 216"/>
                <a:gd name="T17" fmla="*/ 21 h 372"/>
                <a:gd name="T18" fmla="*/ 3 w 216"/>
                <a:gd name="T19" fmla="*/ 21 h 372"/>
                <a:gd name="T20" fmla="*/ 3 w 216"/>
                <a:gd name="T21" fmla="*/ 130 h 372"/>
                <a:gd name="T22" fmla="*/ 21 w 216"/>
                <a:gd name="T23" fmla="*/ 130 h 372"/>
                <a:gd name="T24" fmla="*/ 21 w 216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2"/>
                <a:gd name="T41" fmla="*/ 216 w 216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2">
                  <a:moveTo>
                    <a:pt x="187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7" y="343"/>
                  </a:lnTo>
                  <a:lnTo>
                    <a:pt x="216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6" y="0"/>
                  </a:lnTo>
                  <a:lnTo>
                    <a:pt x="187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7" y="171"/>
                  </a:lnTo>
                  <a:lnTo>
                    <a:pt x="187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6" name="Freeform 376"/>
            <p:cNvSpPr>
              <a:spLocks/>
            </p:cNvSpPr>
            <p:nvPr/>
          </p:nvSpPr>
          <p:spPr bwMode="auto">
            <a:xfrm>
              <a:off x="8202675" y="6294901"/>
              <a:ext cx="2240" cy="49136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7" name="Freeform 377"/>
            <p:cNvSpPr>
              <a:spLocks/>
            </p:cNvSpPr>
            <p:nvPr/>
          </p:nvSpPr>
          <p:spPr bwMode="auto">
            <a:xfrm>
              <a:off x="8212529" y="6294901"/>
              <a:ext cx="16126" cy="49136"/>
            </a:xfrm>
            <a:custGeom>
              <a:avLst/>
              <a:gdLst>
                <a:gd name="T0" fmla="*/ 21 w 217"/>
                <a:gd name="T1" fmla="*/ 165 h 372"/>
                <a:gd name="T2" fmla="*/ 3 w 217"/>
                <a:gd name="T3" fmla="*/ 165 h 372"/>
                <a:gd name="T4" fmla="*/ 3 w 217"/>
                <a:gd name="T5" fmla="*/ 260 h 372"/>
                <a:gd name="T6" fmla="*/ 21 w 217"/>
                <a:gd name="T7" fmla="*/ 260 h 372"/>
                <a:gd name="T8" fmla="*/ 24 w 217"/>
                <a:gd name="T9" fmla="*/ 282 h 372"/>
                <a:gd name="T10" fmla="*/ 0 w 217"/>
                <a:gd name="T11" fmla="*/ 282 h 372"/>
                <a:gd name="T12" fmla="*/ 0 w 217"/>
                <a:gd name="T13" fmla="*/ 0 h 372"/>
                <a:gd name="T14" fmla="*/ 24 w 217"/>
                <a:gd name="T15" fmla="*/ 0 h 372"/>
                <a:gd name="T16" fmla="*/ 21 w 217"/>
                <a:gd name="T17" fmla="*/ 21 h 372"/>
                <a:gd name="T18" fmla="*/ 3 w 217"/>
                <a:gd name="T19" fmla="*/ 21 h 372"/>
                <a:gd name="T20" fmla="*/ 3 w 217"/>
                <a:gd name="T21" fmla="*/ 130 h 372"/>
                <a:gd name="T22" fmla="*/ 21 w 217"/>
                <a:gd name="T23" fmla="*/ 130 h 372"/>
                <a:gd name="T24" fmla="*/ 21 w 217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7"/>
                <a:gd name="T40" fmla="*/ 0 h 372"/>
                <a:gd name="T41" fmla="*/ 217 w 217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7" h="372">
                  <a:moveTo>
                    <a:pt x="188" y="217"/>
                  </a:moveTo>
                  <a:lnTo>
                    <a:pt x="29" y="217"/>
                  </a:lnTo>
                  <a:lnTo>
                    <a:pt x="29" y="343"/>
                  </a:lnTo>
                  <a:lnTo>
                    <a:pt x="188" y="343"/>
                  </a:lnTo>
                  <a:lnTo>
                    <a:pt x="217" y="372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17" y="0"/>
                  </a:lnTo>
                  <a:lnTo>
                    <a:pt x="188" y="27"/>
                  </a:lnTo>
                  <a:lnTo>
                    <a:pt x="29" y="27"/>
                  </a:lnTo>
                  <a:lnTo>
                    <a:pt x="29" y="171"/>
                  </a:lnTo>
                  <a:lnTo>
                    <a:pt x="188" y="171"/>
                  </a:lnTo>
                  <a:lnTo>
                    <a:pt x="18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8" name="Freeform 378"/>
            <p:cNvSpPr>
              <a:spLocks/>
            </p:cNvSpPr>
            <p:nvPr/>
          </p:nvSpPr>
          <p:spPr bwMode="auto">
            <a:xfrm>
              <a:off x="8226415" y="6294901"/>
              <a:ext cx="2240" cy="49136"/>
            </a:xfrm>
            <a:custGeom>
              <a:avLst/>
              <a:gdLst>
                <a:gd name="T0" fmla="*/ 0 w 29"/>
                <a:gd name="T1" fmla="*/ 21 h 372"/>
                <a:gd name="T2" fmla="*/ 0 w 29"/>
                <a:gd name="T3" fmla="*/ 260 h 372"/>
                <a:gd name="T4" fmla="*/ 3 w 29"/>
                <a:gd name="T5" fmla="*/ 282 h 372"/>
                <a:gd name="T6" fmla="*/ 3 w 29"/>
                <a:gd name="T7" fmla="*/ 0 h 372"/>
                <a:gd name="T8" fmla="*/ 0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0" y="27"/>
                  </a:moveTo>
                  <a:lnTo>
                    <a:pt x="0" y="343"/>
                  </a:lnTo>
                  <a:lnTo>
                    <a:pt x="29" y="372"/>
                  </a:lnTo>
                  <a:lnTo>
                    <a:pt x="29" y="0"/>
                  </a:lnTo>
                  <a:lnTo>
                    <a:pt x="0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79" name="Freeform 379"/>
            <p:cNvSpPr>
              <a:spLocks/>
            </p:cNvSpPr>
            <p:nvPr/>
          </p:nvSpPr>
          <p:spPr bwMode="auto">
            <a:xfrm>
              <a:off x="8141755" y="6231509"/>
              <a:ext cx="16126" cy="49136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9" y="217"/>
                  </a:moveTo>
                  <a:lnTo>
                    <a:pt x="187" y="217"/>
                  </a:lnTo>
                  <a:lnTo>
                    <a:pt x="187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7" y="29"/>
                  </a:lnTo>
                  <a:lnTo>
                    <a:pt x="187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0" name="Freeform 380"/>
            <p:cNvSpPr>
              <a:spLocks/>
            </p:cNvSpPr>
            <p:nvPr/>
          </p:nvSpPr>
          <p:spPr bwMode="auto">
            <a:xfrm>
              <a:off x="8141755" y="6231509"/>
              <a:ext cx="2240" cy="49136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1" name="Freeform 381"/>
            <p:cNvSpPr>
              <a:spLocks/>
            </p:cNvSpPr>
            <p:nvPr/>
          </p:nvSpPr>
          <p:spPr bwMode="auto">
            <a:xfrm>
              <a:off x="8118239" y="6231509"/>
              <a:ext cx="15902" cy="49136"/>
            </a:xfrm>
            <a:custGeom>
              <a:avLst/>
              <a:gdLst>
                <a:gd name="T0" fmla="*/ 3 w 216"/>
                <a:gd name="T1" fmla="*/ 163 h 373"/>
                <a:gd name="T2" fmla="*/ 20 w 216"/>
                <a:gd name="T3" fmla="*/ 163 h 373"/>
                <a:gd name="T4" fmla="*/ 20 w 216"/>
                <a:gd name="T5" fmla="*/ 260 h 373"/>
                <a:gd name="T6" fmla="*/ 3 w 216"/>
                <a:gd name="T7" fmla="*/ 260 h 373"/>
                <a:gd name="T8" fmla="*/ 0 w 216"/>
                <a:gd name="T9" fmla="*/ 281 h 373"/>
                <a:gd name="T10" fmla="*/ 23 w 216"/>
                <a:gd name="T11" fmla="*/ 281 h 373"/>
                <a:gd name="T12" fmla="*/ 23 w 216"/>
                <a:gd name="T13" fmla="*/ 0 h 373"/>
                <a:gd name="T14" fmla="*/ 0 w 216"/>
                <a:gd name="T15" fmla="*/ 0 h 373"/>
                <a:gd name="T16" fmla="*/ 3 w 216"/>
                <a:gd name="T17" fmla="*/ 22 h 373"/>
                <a:gd name="T18" fmla="*/ 20 w 216"/>
                <a:gd name="T19" fmla="*/ 22 h 373"/>
                <a:gd name="T20" fmla="*/ 20 w 216"/>
                <a:gd name="T21" fmla="*/ 129 h 373"/>
                <a:gd name="T22" fmla="*/ 3 w 216"/>
                <a:gd name="T23" fmla="*/ 129 h 373"/>
                <a:gd name="T24" fmla="*/ 3 w 216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6"/>
                <a:gd name="T40" fmla="*/ 0 h 373"/>
                <a:gd name="T41" fmla="*/ 216 w 216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6" h="373">
                  <a:moveTo>
                    <a:pt x="29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6" y="373"/>
                  </a:lnTo>
                  <a:lnTo>
                    <a:pt x="216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9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2" name="Freeform 382"/>
            <p:cNvSpPr>
              <a:spLocks/>
            </p:cNvSpPr>
            <p:nvPr/>
          </p:nvSpPr>
          <p:spPr bwMode="auto">
            <a:xfrm>
              <a:off x="8118239" y="6231509"/>
              <a:ext cx="2016" cy="49136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3" name="Freeform 383"/>
            <p:cNvSpPr>
              <a:spLocks/>
            </p:cNvSpPr>
            <p:nvPr/>
          </p:nvSpPr>
          <p:spPr bwMode="auto">
            <a:xfrm>
              <a:off x="8094946" y="6231509"/>
              <a:ext cx="16126" cy="49136"/>
            </a:xfrm>
            <a:custGeom>
              <a:avLst/>
              <a:gdLst>
                <a:gd name="T0" fmla="*/ 3 w 215"/>
                <a:gd name="T1" fmla="*/ 163 h 373"/>
                <a:gd name="T2" fmla="*/ 21 w 215"/>
                <a:gd name="T3" fmla="*/ 163 h 373"/>
                <a:gd name="T4" fmla="*/ 21 w 215"/>
                <a:gd name="T5" fmla="*/ 260 h 373"/>
                <a:gd name="T6" fmla="*/ 3 w 215"/>
                <a:gd name="T7" fmla="*/ 260 h 373"/>
                <a:gd name="T8" fmla="*/ 0 w 215"/>
                <a:gd name="T9" fmla="*/ 281 h 373"/>
                <a:gd name="T10" fmla="*/ 24 w 215"/>
                <a:gd name="T11" fmla="*/ 281 h 373"/>
                <a:gd name="T12" fmla="*/ 24 w 215"/>
                <a:gd name="T13" fmla="*/ 0 h 373"/>
                <a:gd name="T14" fmla="*/ 0 w 215"/>
                <a:gd name="T15" fmla="*/ 0 h 373"/>
                <a:gd name="T16" fmla="*/ 3 w 215"/>
                <a:gd name="T17" fmla="*/ 22 h 373"/>
                <a:gd name="T18" fmla="*/ 21 w 215"/>
                <a:gd name="T19" fmla="*/ 22 h 373"/>
                <a:gd name="T20" fmla="*/ 21 w 215"/>
                <a:gd name="T21" fmla="*/ 129 h 373"/>
                <a:gd name="T22" fmla="*/ 3 w 215"/>
                <a:gd name="T23" fmla="*/ 129 h 373"/>
                <a:gd name="T24" fmla="*/ 3 w 215"/>
                <a:gd name="T25" fmla="*/ 163 h 373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3"/>
                <a:gd name="T41" fmla="*/ 215 w 215"/>
                <a:gd name="T42" fmla="*/ 373 h 373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3">
                  <a:moveTo>
                    <a:pt x="28" y="217"/>
                  </a:moveTo>
                  <a:lnTo>
                    <a:pt x="186" y="217"/>
                  </a:lnTo>
                  <a:lnTo>
                    <a:pt x="186" y="344"/>
                  </a:lnTo>
                  <a:lnTo>
                    <a:pt x="29" y="344"/>
                  </a:lnTo>
                  <a:lnTo>
                    <a:pt x="0" y="373"/>
                  </a:lnTo>
                  <a:lnTo>
                    <a:pt x="215" y="373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9"/>
                  </a:lnTo>
                  <a:lnTo>
                    <a:pt x="186" y="29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4" name="Freeform 384"/>
            <p:cNvSpPr>
              <a:spLocks/>
            </p:cNvSpPr>
            <p:nvPr/>
          </p:nvSpPr>
          <p:spPr bwMode="auto">
            <a:xfrm>
              <a:off x="8094946" y="6231509"/>
              <a:ext cx="2240" cy="49136"/>
            </a:xfrm>
            <a:custGeom>
              <a:avLst/>
              <a:gdLst>
                <a:gd name="T0" fmla="*/ 3 w 29"/>
                <a:gd name="T1" fmla="*/ 22 h 373"/>
                <a:gd name="T2" fmla="*/ 3 w 29"/>
                <a:gd name="T3" fmla="*/ 260 h 373"/>
                <a:gd name="T4" fmla="*/ 0 w 29"/>
                <a:gd name="T5" fmla="*/ 281 h 373"/>
                <a:gd name="T6" fmla="*/ 0 w 29"/>
                <a:gd name="T7" fmla="*/ 0 h 373"/>
                <a:gd name="T8" fmla="*/ 3 w 29"/>
                <a:gd name="T9" fmla="*/ 22 h 37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3"/>
                <a:gd name="T17" fmla="*/ 29 w 29"/>
                <a:gd name="T18" fmla="*/ 373 h 37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3">
                  <a:moveTo>
                    <a:pt x="29" y="29"/>
                  </a:moveTo>
                  <a:lnTo>
                    <a:pt x="29" y="344"/>
                  </a:lnTo>
                  <a:lnTo>
                    <a:pt x="0" y="373"/>
                  </a:lnTo>
                  <a:lnTo>
                    <a:pt x="0" y="0"/>
                  </a:lnTo>
                  <a:lnTo>
                    <a:pt x="29" y="29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5" name="Freeform 386"/>
            <p:cNvSpPr>
              <a:spLocks/>
            </p:cNvSpPr>
            <p:nvPr/>
          </p:nvSpPr>
          <p:spPr bwMode="auto">
            <a:xfrm>
              <a:off x="8118239" y="6294901"/>
              <a:ext cx="2016" cy="49136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6" name="Freeform 387"/>
            <p:cNvSpPr>
              <a:spLocks/>
            </p:cNvSpPr>
            <p:nvPr/>
          </p:nvSpPr>
          <p:spPr bwMode="auto">
            <a:xfrm>
              <a:off x="8094946" y="6294901"/>
              <a:ext cx="16126" cy="49136"/>
            </a:xfrm>
            <a:custGeom>
              <a:avLst/>
              <a:gdLst>
                <a:gd name="T0" fmla="*/ 3 w 215"/>
                <a:gd name="T1" fmla="*/ 165 h 372"/>
                <a:gd name="T2" fmla="*/ 21 w 215"/>
                <a:gd name="T3" fmla="*/ 165 h 372"/>
                <a:gd name="T4" fmla="*/ 21 w 215"/>
                <a:gd name="T5" fmla="*/ 260 h 372"/>
                <a:gd name="T6" fmla="*/ 3 w 215"/>
                <a:gd name="T7" fmla="*/ 260 h 372"/>
                <a:gd name="T8" fmla="*/ 0 w 215"/>
                <a:gd name="T9" fmla="*/ 282 h 372"/>
                <a:gd name="T10" fmla="*/ 24 w 215"/>
                <a:gd name="T11" fmla="*/ 282 h 372"/>
                <a:gd name="T12" fmla="*/ 24 w 215"/>
                <a:gd name="T13" fmla="*/ 0 h 372"/>
                <a:gd name="T14" fmla="*/ 0 w 215"/>
                <a:gd name="T15" fmla="*/ 0 h 372"/>
                <a:gd name="T16" fmla="*/ 3 w 215"/>
                <a:gd name="T17" fmla="*/ 21 h 372"/>
                <a:gd name="T18" fmla="*/ 21 w 215"/>
                <a:gd name="T19" fmla="*/ 21 h 372"/>
                <a:gd name="T20" fmla="*/ 21 w 215"/>
                <a:gd name="T21" fmla="*/ 130 h 372"/>
                <a:gd name="T22" fmla="*/ 3 w 215"/>
                <a:gd name="T23" fmla="*/ 130 h 372"/>
                <a:gd name="T24" fmla="*/ 3 w 215"/>
                <a:gd name="T25" fmla="*/ 165 h 372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215"/>
                <a:gd name="T40" fmla="*/ 0 h 372"/>
                <a:gd name="T41" fmla="*/ 215 w 215"/>
                <a:gd name="T42" fmla="*/ 372 h 372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215" h="372">
                  <a:moveTo>
                    <a:pt x="28" y="217"/>
                  </a:moveTo>
                  <a:lnTo>
                    <a:pt x="186" y="217"/>
                  </a:lnTo>
                  <a:lnTo>
                    <a:pt x="186" y="343"/>
                  </a:lnTo>
                  <a:lnTo>
                    <a:pt x="29" y="343"/>
                  </a:lnTo>
                  <a:lnTo>
                    <a:pt x="0" y="372"/>
                  </a:lnTo>
                  <a:lnTo>
                    <a:pt x="215" y="372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29" y="27"/>
                  </a:lnTo>
                  <a:lnTo>
                    <a:pt x="186" y="27"/>
                  </a:lnTo>
                  <a:lnTo>
                    <a:pt x="186" y="171"/>
                  </a:lnTo>
                  <a:lnTo>
                    <a:pt x="29" y="171"/>
                  </a:lnTo>
                  <a:lnTo>
                    <a:pt x="28" y="21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7" name="Freeform 388"/>
            <p:cNvSpPr>
              <a:spLocks/>
            </p:cNvSpPr>
            <p:nvPr/>
          </p:nvSpPr>
          <p:spPr bwMode="auto">
            <a:xfrm>
              <a:off x="8094946" y="6294901"/>
              <a:ext cx="2240" cy="49136"/>
            </a:xfrm>
            <a:custGeom>
              <a:avLst/>
              <a:gdLst>
                <a:gd name="T0" fmla="*/ 3 w 29"/>
                <a:gd name="T1" fmla="*/ 21 h 372"/>
                <a:gd name="T2" fmla="*/ 3 w 29"/>
                <a:gd name="T3" fmla="*/ 260 h 372"/>
                <a:gd name="T4" fmla="*/ 0 w 29"/>
                <a:gd name="T5" fmla="*/ 282 h 372"/>
                <a:gd name="T6" fmla="*/ 0 w 29"/>
                <a:gd name="T7" fmla="*/ 0 h 372"/>
                <a:gd name="T8" fmla="*/ 3 w 29"/>
                <a:gd name="T9" fmla="*/ 21 h 372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"/>
                <a:gd name="T16" fmla="*/ 0 h 372"/>
                <a:gd name="T17" fmla="*/ 29 w 29"/>
                <a:gd name="T18" fmla="*/ 372 h 372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" h="372">
                  <a:moveTo>
                    <a:pt x="29" y="27"/>
                  </a:moveTo>
                  <a:lnTo>
                    <a:pt x="29" y="343"/>
                  </a:lnTo>
                  <a:lnTo>
                    <a:pt x="0" y="372"/>
                  </a:lnTo>
                  <a:lnTo>
                    <a:pt x="0" y="0"/>
                  </a:lnTo>
                  <a:lnTo>
                    <a:pt x="29" y="27"/>
                  </a:lnTo>
                  <a:close/>
                </a:path>
              </a:pathLst>
            </a:custGeom>
            <a:solidFill>
              <a:srgbClr val="FFE5B7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8" name="Rectangle 389"/>
            <p:cNvSpPr>
              <a:spLocks noChangeArrowheads="1"/>
            </p:cNvSpPr>
            <p:nvPr/>
          </p:nvSpPr>
          <p:spPr bwMode="auto">
            <a:xfrm>
              <a:off x="8165496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89" name="Rectangle 390"/>
            <p:cNvSpPr>
              <a:spLocks noChangeArrowheads="1"/>
            </p:cNvSpPr>
            <p:nvPr/>
          </p:nvSpPr>
          <p:spPr bwMode="auto">
            <a:xfrm>
              <a:off x="8188789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0" name="Rectangle 391"/>
            <p:cNvSpPr>
              <a:spLocks noChangeArrowheads="1"/>
            </p:cNvSpPr>
            <p:nvPr/>
          </p:nvSpPr>
          <p:spPr bwMode="auto">
            <a:xfrm>
              <a:off x="8212529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1" name="Rectangle 392"/>
            <p:cNvSpPr>
              <a:spLocks noChangeArrowheads="1"/>
            </p:cNvSpPr>
            <p:nvPr/>
          </p:nvSpPr>
          <p:spPr bwMode="auto">
            <a:xfrm>
              <a:off x="8141755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2" name="Rectangle 393"/>
            <p:cNvSpPr>
              <a:spLocks noChangeArrowheads="1"/>
            </p:cNvSpPr>
            <p:nvPr/>
          </p:nvSpPr>
          <p:spPr bwMode="auto">
            <a:xfrm>
              <a:off x="8118239" y="6258352"/>
              <a:ext cx="15902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3" name="Rectangle 394"/>
            <p:cNvSpPr>
              <a:spLocks noChangeArrowheads="1"/>
            </p:cNvSpPr>
            <p:nvPr/>
          </p:nvSpPr>
          <p:spPr bwMode="auto">
            <a:xfrm>
              <a:off x="8094946" y="6258352"/>
              <a:ext cx="16126" cy="1668"/>
            </a:xfrm>
            <a:prstGeom prst="rect">
              <a:avLst/>
            </a:prstGeom>
            <a:solidFill>
              <a:srgbClr val="FFE5B7"/>
            </a:solidFill>
            <a:ln w="9525">
              <a:noFill/>
              <a:miter lim="800000"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4" name="Freeform 395"/>
            <p:cNvSpPr>
              <a:spLocks/>
            </p:cNvSpPr>
            <p:nvPr/>
          </p:nvSpPr>
          <p:spPr bwMode="auto">
            <a:xfrm>
              <a:off x="8136828" y="6233784"/>
              <a:ext cx="2688" cy="5611"/>
            </a:xfrm>
            <a:custGeom>
              <a:avLst/>
              <a:gdLst>
                <a:gd name="T0" fmla="*/ 2 w 37"/>
                <a:gd name="T1" fmla="*/ 36 h 38"/>
                <a:gd name="T2" fmla="*/ 3 w 37"/>
                <a:gd name="T3" fmla="*/ 34 h 38"/>
                <a:gd name="T4" fmla="*/ 3 w 37"/>
                <a:gd name="T5" fmla="*/ 30 h 38"/>
                <a:gd name="T6" fmla="*/ 4 w 37"/>
                <a:gd name="T7" fmla="*/ 23 h 38"/>
                <a:gd name="T8" fmla="*/ 4 w 37"/>
                <a:gd name="T9" fmla="*/ 19 h 38"/>
                <a:gd name="T10" fmla="*/ 4 w 37"/>
                <a:gd name="T11" fmla="*/ 12 h 38"/>
                <a:gd name="T12" fmla="*/ 3 w 37"/>
                <a:gd name="T13" fmla="*/ 5 h 38"/>
                <a:gd name="T14" fmla="*/ 3 w 37"/>
                <a:gd name="T15" fmla="*/ 1 h 38"/>
                <a:gd name="T16" fmla="*/ 2 w 37"/>
                <a:gd name="T17" fmla="*/ 0 h 38"/>
                <a:gd name="T18" fmla="*/ 1 w 37"/>
                <a:gd name="T19" fmla="*/ 1 h 38"/>
                <a:gd name="T20" fmla="*/ 1 w 37"/>
                <a:gd name="T21" fmla="*/ 5 h 38"/>
                <a:gd name="T22" fmla="*/ 0 w 37"/>
                <a:gd name="T23" fmla="*/ 12 h 38"/>
                <a:gd name="T24" fmla="*/ 0 w 37"/>
                <a:gd name="T25" fmla="*/ 19 h 38"/>
                <a:gd name="T26" fmla="*/ 0 w 37"/>
                <a:gd name="T27" fmla="*/ 23 h 38"/>
                <a:gd name="T28" fmla="*/ 1 w 37"/>
                <a:gd name="T29" fmla="*/ 30 h 38"/>
                <a:gd name="T30" fmla="*/ 1 w 37"/>
                <a:gd name="T31" fmla="*/ 34 h 38"/>
                <a:gd name="T32" fmla="*/ 2 w 37"/>
                <a:gd name="T33" fmla="*/ 36 h 3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37"/>
                <a:gd name="T52" fmla="*/ 0 h 38"/>
                <a:gd name="T53" fmla="*/ 37 w 37"/>
                <a:gd name="T54" fmla="*/ 38 h 3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37" h="38">
                  <a:moveTo>
                    <a:pt x="19" y="38"/>
                  </a:moveTo>
                  <a:lnTo>
                    <a:pt x="26" y="36"/>
                  </a:lnTo>
                  <a:lnTo>
                    <a:pt x="32" y="32"/>
                  </a:lnTo>
                  <a:lnTo>
                    <a:pt x="36" y="25"/>
                  </a:lnTo>
                  <a:lnTo>
                    <a:pt x="37" y="19"/>
                  </a:lnTo>
                  <a:lnTo>
                    <a:pt x="36" y="12"/>
                  </a:lnTo>
                  <a:lnTo>
                    <a:pt x="32" y="5"/>
                  </a:lnTo>
                  <a:lnTo>
                    <a:pt x="26" y="1"/>
                  </a:lnTo>
                  <a:lnTo>
                    <a:pt x="19" y="0"/>
                  </a:lnTo>
                  <a:lnTo>
                    <a:pt x="12" y="1"/>
                  </a:lnTo>
                  <a:lnTo>
                    <a:pt x="6" y="5"/>
                  </a:lnTo>
                  <a:lnTo>
                    <a:pt x="2" y="12"/>
                  </a:lnTo>
                  <a:lnTo>
                    <a:pt x="0" y="19"/>
                  </a:lnTo>
                  <a:lnTo>
                    <a:pt x="2" y="25"/>
                  </a:lnTo>
                  <a:lnTo>
                    <a:pt x="6" y="32"/>
                  </a:lnTo>
                  <a:lnTo>
                    <a:pt x="12" y="36"/>
                  </a:lnTo>
                  <a:lnTo>
                    <a:pt x="19" y="38"/>
                  </a:lnTo>
                  <a:close/>
                </a:path>
              </a:pathLst>
            </a:custGeom>
            <a:solidFill>
              <a:srgbClr val="FFFFFF"/>
            </a:solidFill>
            <a:ln w="9525">
              <a:noFill/>
              <a:round/>
              <a:headEnd/>
              <a:tailEnd/>
            </a:ln>
          </p:spPr>
          <p:txBody>
            <a:bodyPr/>
            <a:lstStyle/>
            <a:p>
              <a:pPr defTabSz="793627" fontAlgn="auto">
                <a:spcBef>
                  <a:spcPts val="0"/>
                </a:spcBef>
                <a:spcAft>
                  <a:spcPts val="0"/>
                </a:spcAft>
              </a:pPr>
              <a:endParaRPr lang="ru-RU" sz="1600" dirty="0">
                <a:solidFill>
                  <a:prstClr val="black"/>
                </a:solidFill>
                <a:latin typeface="Calibri"/>
              </a:endParaRPr>
            </a:p>
          </p:txBody>
        </p:sp>
        <p:sp>
          <p:nvSpPr>
            <p:cNvPr id="395" name="Text Box 97"/>
            <p:cNvSpPr txBox="1">
              <a:spLocks noChangeArrowheads="1"/>
            </p:cNvSpPr>
            <p:nvPr/>
          </p:nvSpPr>
          <p:spPr bwMode="auto">
            <a:xfrm>
              <a:off x="8419384" y="6187387"/>
              <a:ext cx="1577594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социально-значимый объект</a:t>
              </a:r>
            </a:p>
          </p:txBody>
        </p:sp>
        <p:sp>
          <p:nvSpPr>
            <p:cNvPr id="396" name="Прямоугольник 15"/>
            <p:cNvSpPr>
              <a:spLocks noChangeArrowheads="1"/>
            </p:cNvSpPr>
            <p:nvPr/>
          </p:nvSpPr>
          <p:spPr bwMode="auto">
            <a:xfrm>
              <a:off x="8091409" y="6485953"/>
              <a:ext cx="133320" cy="95913"/>
            </a:xfrm>
            <a:prstGeom prst="rect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687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sp>
          <p:nvSpPr>
            <p:cNvPr id="397" name="Равнобедренный треугольник 16"/>
            <p:cNvSpPr>
              <a:spLocks noChangeArrowheads="1"/>
            </p:cNvSpPr>
            <p:nvPr/>
          </p:nvSpPr>
          <p:spPr bwMode="auto">
            <a:xfrm>
              <a:off x="8091409" y="6414018"/>
              <a:ext cx="133320" cy="71935"/>
            </a:xfrm>
            <a:prstGeom prst="triangle">
              <a:avLst>
                <a:gd name="adj" fmla="val 50000"/>
              </a:avLst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  <p:txBody>
            <a:bodyPr/>
            <a:lstStyle/>
            <a:p>
              <a:pPr defTabSz="1108687" fontAlgn="auto">
                <a:spcBef>
                  <a:spcPts val="0"/>
                </a:spcBef>
                <a:spcAft>
                  <a:spcPts val="0"/>
                </a:spcAft>
              </a:pPr>
              <a:endParaRPr lang="ru-RU" sz="700" dirty="0">
                <a:solidFill>
                  <a:prstClr val="black"/>
                </a:solidFill>
                <a:cs typeface="Times New Roman" pitchFamily="18" charset="0"/>
              </a:endParaRPr>
            </a:p>
          </p:txBody>
        </p:sp>
        <p:cxnSp>
          <p:nvCxnSpPr>
            <p:cNvPr id="398" name="Прямая соединительная линия 18"/>
            <p:cNvCxnSpPr>
              <a:cxnSpLocks noChangeShapeType="1"/>
            </p:cNvCxnSpPr>
            <p:nvPr/>
          </p:nvCxnSpPr>
          <p:spPr bwMode="auto">
            <a:xfrm rot="5400000">
              <a:off x="8133943" y="6454883"/>
              <a:ext cx="47957" cy="329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cxnSp>
          <p:nvCxnSpPr>
            <p:cNvPr id="399" name="Прямая соединительная линия 20"/>
            <p:cNvCxnSpPr>
              <a:cxnSpLocks noChangeShapeType="1"/>
            </p:cNvCxnSpPr>
            <p:nvPr/>
          </p:nvCxnSpPr>
          <p:spPr bwMode="auto">
            <a:xfrm>
              <a:off x="8143108" y="6454781"/>
              <a:ext cx="29627" cy="533"/>
            </a:xfrm>
            <a:prstGeom prst="line">
              <a:avLst/>
            </a:prstGeom>
            <a:noFill/>
            <a:ln w="19050" algn="ctr">
              <a:solidFill>
                <a:srgbClr val="FF0000"/>
              </a:solidFill>
              <a:round/>
              <a:headEnd/>
              <a:tailEnd/>
            </a:ln>
          </p:spPr>
        </p:cxnSp>
        <p:sp>
          <p:nvSpPr>
            <p:cNvPr id="400" name="Text Box 97"/>
            <p:cNvSpPr txBox="1">
              <a:spLocks noChangeArrowheads="1"/>
            </p:cNvSpPr>
            <p:nvPr/>
          </p:nvSpPr>
          <p:spPr bwMode="auto">
            <a:xfrm>
              <a:off x="8438275" y="6373357"/>
              <a:ext cx="1552510" cy="281603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11112" tIns="55559" rIns="111112" bIns="55559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altLang="ru-RU" sz="800" b="0" dirty="0">
                  <a:solidFill>
                    <a:srgbClr val="000000"/>
                  </a:solidFill>
                </a:rPr>
                <a:t> - больница</a:t>
              </a:r>
            </a:p>
          </p:txBody>
        </p:sp>
      </p:grpSp>
      <p:pic>
        <p:nvPicPr>
          <p:cNvPr id="126" name="Бавлы.wmv">
            <a:hlinkClick r:id="" action="ppaction://media"/>
          </p:cNvPr>
          <p:cNvPicPr>
            <a:picLocks noChangeAspect="1"/>
          </p:cNvPicPr>
          <p:nvPr>
            <a:vide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131784" y="1019544"/>
            <a:ext cx="3029379" cy="2105450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</p:pic>
      <p:sp>
        <p:nvSpPr>
          <p:cNvPr id="133" name="TextBox 10"/>
          <p:cNvSpPr txBox="1"/>
          <p:nvPr/>
        </p:nvSpPr>
        <p:spPr>
          <a:xfrm>
            <a:off x="2647823" y="3200948"/>
            <a:ext cx="1422215" cy="203177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79290" tIns="39646" rIns="79290" bIns="39646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793268" fontAlgn="auto">
              <a:spcBef>
                <a:spcPts val="0"/>
              </a:spcBef>
              <a:spcAft>
                <a:spcPts val="0"/>
              </a:spcAft>
            </a:pPr>
            <a:r>
              <a:rPr lang="ru-RU" dirty="0">
                <a:solidFill>
                  <a:prstClr val="black"/>
                </a:solidFill>
              </a:rPr>
              <a:t>Мензелинский р-н</a:t>
            </a:r>
          </a:p>
        </p:txBody>
      </p:sp>
      <p:sp>
        <p:nvSpPr>
          <p:cNvPr id="134" name="TextBox 23"/>
          <p:cNvSpPr txBox="1"/>
          <p:nvPr/>
        </p:nvSpPr>
        <p:spPr>
          <a:xfrm>
            <a:off x="2834103" y="3359714"/>
            <a:ext cx="476735" cy="245250"/>
          </a:xfrm>
          <a:prstGeom prst="rect">
            <a:avLst/>
          </a:prstGeom>
          <a:solidFill>
            <a:schemeClr val="accent1">
              <a:lumMod val="75000"/>
            </a:schemeClr>
          </a:solidFill>
          <a:effectLst>
            <a:softEdge rad="63500"/>
          </a:effectLst>
        </p:spPr>
        <p:txBody>
          <a:bodyPr wrap="square" lIns="105715" tIns="52859" rIns="105715" bIns="52859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defTabSz="793268" fontAlgn="auto">
              <a:spcBef>
                <a:spcPts val="0"/>
              </a:spcBef>
              <a:spcAft>
                <a:spcPts val="0"/>
              </a:spcAft>
            </a:pPr>
            <a:r>
              <a:rPr lang="ru-RU" dirty="0" smtClean="0">
                <a:latin typeface="Calibri"/>
              </a:rPr>
              <a:t>1</a:t>
            </a:r>
            <a:endParaRPr lang="ru-RU" dirty="0">
              <a:latin typeface="Calibri"/>
            </a:endParaRPr>
          </a:p>
        </p:txBody>
      </p:sp>
      <p:sp>
        <p:nvSpPr>
          <p:cNvPr id="135" name="TextBox 23"/>
          <p:cNvSpPr txBox="1"/>
          <p:nvPr/>
        </p:nvSpPr>
        <p:spPr>
          <a:xfrm>
            <a:off x="3227622" y="3364470"/>
            <a:ext cx="656135" cy="250569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15" tIns="52859" rIns="105715" bIns="5285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defTabSz="79326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dirty="0">
                <a:solidFill>
                  <a:prstClr val="black"/>
                </a:solidFill>
                <a:latin typeface="Calibri"/>
              </a:rPr>
              <a:t>20</a:t>
            </a:r>
          </a:p>
        </p:txBody>
      </p:sp>
      <p:sp>
        <p:nvSpPr>
          <p:cNvPr id="136" name="Скругленный прямоугольник 135"/>
          <p:cNvSpPr/>
          <p:nvPr/>
        </p:nvSpPr>
        <p:spPr>
          <a:xfrm>
            <a:off x="3734305" y="3573321"/>
            <a:ext cx="341598" cy="147410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 w="12700"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</a:pPr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39%</a:t>
            </a:r>
          </a:p>
        </p:txBody>
      </p:sp>
      <p:sp>
        <p:nvSpPr>
          <p:cNvPr id="137" name="Прямоугольник 136"/>
          <p:cNvSpPr/>
          <p:nvPr/>
        </p:nvSpPr>
        <p:spPr bwMode="auto">
          <a:xfrm>
            <a:off x="2834113" y="3578289"/>
            <a:ext cx="882534" cy="131530"/>
          </a:xfrm>
          <a:prstGeom prst="rect">
            <a:avLst/>
          </a:prstGeom>
          <a:solidFill>
            <a:srgbClr val="FFFF00"/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lIns="74911" tIns="4168" rIns="74911" bIns="4168" rtlCol="0" anchor="ctr">
            <a:spAutoFit/>
          </a:bodyPr>
          <a:lstStyle/>
          <a:p>
            <a:pPr algn="ctr" defTabSz="1058388" fontAlgn="auto">
              <a:spcBef>
                <a:spcPts val="0"/>
              </a:spcBef>
              <a:spcAft>
                <a:spcPts val="0"/>
              </a:spcAft>
            </a:pPr>
            <a:r>
              <a:rPr lang="ru-RU" sz="8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1009,2/297</a:t>
            </a:r>
          </a:p>
        </p:txBody>
      </p:sp>
      <p:sp>
        <p:nvSpPr>
          <p:cNvPr id="138" name="Прямоугольник 137"/>
          <p:cNvSpPr/>
          <p:nvPr/>
        </p:nvSpPr>
        <p:spPr bwMode="auto">
          <a:xfrm>
            <a:off x="2834111" y="3742908"/>
            <a:ext cx="1235927" cy="166062"/>
          </a:xfrm>
          <a:prstGeom prst="rect">
            <a:avLst/>
          </a:prstGeom>
          <a:solidFill>
            <a:srgbClr val="92D050"/>
          </a:solidFill>
          <a:ln w="952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5834" tIns="62918" rIns="125834" bIns="62918" rtlCol="0" anchor="ctr"/>
          <a:lstStyle/>
          <a:p>
            <a:pPr algn="ctr" defTabSz="793268" fontAlgn="auto">
              <a:spcBef>
                <a:spcPts val="0"/>
              </a:spcBef>
              <a:spcAft>
                <a:spcPts val="0"/>
              </a:spcAft>
            </a:pPr>
            <a:r>
              <a:rPr lang="ru-RU" sz="900" dirty="0">
                <a:solidFill>
                  <a:prstClr val="black"/>
                </a:solidFill>
                <a:latin typeface="Times New Roman" pitchFamily="18" charset="0"/>
                <a:cs typeface="Times New Roman" pitchFamily="18" charset="0"/>
              </a:rPr>
              <a:t>9813/27345</a:t>
            </a:r>
          </a:p>
        </p:txBody>
      </p:sp>
      <p:sp>
        <p:nvSpPr>
          <p:cNvPr id="128" name="Прямоугольник 127"/>
          <p:cNvSpPr/>
          <p:nvPr/>
        </p:nvSpPr>
        <p:spPr>
          <a:xfrm>
            <a:off x="9104214" y="632843"/>
            <a:ext cx="3084522" cy="31878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  <a:ln w="12700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6551" tIns="28274" rIns="56551" bIns="28274" rtlCol="0" anchor="ctr"/>
          <a:lstStyle/>
          <a:p>
            <a:pPr algn="ctr" defTabSz="685654" fontAlgn="auto">
              <a:spcBef>
                <a:spcPts val="0"/>
              </a:spcBef>
              <a:spcAft>
                <a:spcPts val="0"/>
              </a:spcAft>
            </a:pPr>
            <a:r>
              <a:rPr lang="ru-RU" sz="1500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Трехмерная модель участка</a:t>
            </a:r>
          </a:p>
        </p:txBody>
      </p:sp>
      <p:sp>
        <p:nvSpPr>
          <p:cNvPr id="125" name="Text Box 2"/>
          <p:cNvSpPr txBox="1">
            <a:spLocks noChangeArrowheads="1"/>
          </p:cNvSpPr>
          <p:nvPr/>
        </p:nvSpPr>
        <p:spPr bwMode="auto">
          <a:xfrm>
            <a:off x="0" y="-7592"/>
            <a:ext cx="12190413" cy="63374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59" tIns="27514" rIns="55059" bIns="27514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ОСАДКАМ И ПОРЫВАМ ВЕТРА</a:t>
            </a:r>
          </a:p>
          <a:p>
            <a:r>
              <a:rPr lang="ru-RU" dirty="0"/>
              <a:t>НА </a:t>
            </a:r>
            <a:r>
              <a:rPr lang="ru-RU" dirty="0" smtClean="0"/>
              <a:t>ТЕРРИТОРИИ </a:t>
            </a:r>
            <a:r>
              <a:rPr lang="ru-RU" dirty="0"/>
              <a:t>МЕНЗЕЛИНСКОГО РАЙОНА</a:t>
            </a:r>
          </a:p>
          <a:p>
            <a:r>
              <a:rPr lang="ru-RU" dirty="0"/>
              <a:t>(РИСК НАРУШЕНИЯ </a:t>
            </a:r>
            <a:r>
              <a:rPr lang="ru-RU" dirty="0" smtClean="0"/>
              <a:t>ЭЛЕКТРОСНАБЖЕНИЯ)</a:t>
            </a:r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59196549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26800" fill="hold"/>
                                        <p:tgtEl>
                                          <p:spTgt spid="1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7" restart="whenNotActive" fill="hold" evtFilter="cancelBubble" nodeType="interactiveSeq">
                <p:stCondLst>
                  <p:cond evt="onClick" delay="0">
                    <p:tgtEl>
                      <p:spTgt spid="126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8" fill="hold">
                      <p:stCondLst>
                        <p:cond delay="0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11" dur="1" fill="hold"/>
                                        <p:tgtEl>
                                          <p:spTgt spid="126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"/>
                  </p:tgtEl>
                </p:cond>
              </p:nextCondLst>
            </p:seq>
            <p:video>
              <p:cMediaNode vol="80000">
                <p:cTn id="12" repeatCount="indefinite" fill="hold" display="0">
                  <p:stCondLst>
                    <p:cond delay="indefinite"/>
                  </p:stCondLst>
                </p:cTn>
                <p:tgtEl>
                  <p:spTgt spid="126"/>
                </p:tgtEl>
              </p:cMediaNode>
            </p:video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42032" y="839813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74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7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8" y="14054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931" tIns="38470" rIns="76931" bIns="38470" anchor="ctr"/>
          <a:lstStyle/>
          <a:p>
            <a:pPr algn="ctr" defTabSz="77259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812" tIns="27394" rIns="54812" bIns="27394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65" y="-103188"/>
            <a:ext cx="290513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865" tIns="38434" rIns="76865" bIns="38434"/>
          <a:lstStyle/>
          <a:p>
            <a:endParaRPr lang="ru-RU" alt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78" y="1201749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0" y="1501505"/>
              <a:ext cx="84232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93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93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30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5" y="2544502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548"/>
              <a:ext cx="640090" cy="184668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27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3" y="3701797"/>
              <a:ext cx="108579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38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70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901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15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5"/>
              <a:ext cx="108579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93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7" y="3720854"/>
              <a:ext cx="108579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09"/>
              <a:ext cx="144314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7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93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4" y="3925645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3" y="4462215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6"/>
              <a:ext cx="7343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2"/>
              <a:ext cx="15570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  <a:cs typeface="Arial" charset="0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3" y="4836870"/>
              <a:ext cx="109561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1" y="3414456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59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2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7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93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2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4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8" y="2093640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2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6" y="5803675"/>
              <a:ext cx="98565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5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7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93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11" y="788999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116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33" tIns="38222" rIns="76433" bIns="3822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84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41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33" tIns="38222" rIns="76433" bIns="3822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1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116" y="120650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50" tIns="38232" rIns="76450" bIns="3823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61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55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87" y="1495428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433" tIns="38222" rIns="76433" bIns="38222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41" y="1466858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90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39"/>
            <a:ext cx="1916112" cy="65199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411" tIns="38214" rIns="76411" bIns="38214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феврале месяце 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93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7" y="6431002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6"/>
            <a:ext cx="1962150" cy="3792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840" tIns="45412" rIns="90840" bIns="45412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54" y="3137491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cs typeface="Arial" charset="0"/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44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3023" y="2668594"/>
            <a:ext cx="2151063" cy="210368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758" tIns="35758" rIns="35758" bIns="35758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  <a:cs typeface="Arial" charset="0"/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236" name="Прямоугольник 235"/>
          <p:cNvSpPr/>
          <p:nvPr/>
        </p:nvSpPr>
        <p:spPr>
          <a:xfrm>
            <a:off x="5240733" y="915194"/>
            <a:ext cx="4359676" cy="30904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</p:spPr>
        <p:txBody>
          <a:bodyPr wrap="square" lIns="77354" tIns="38678" rIns="77354" bIns="38678">
            <a:spAutoFit/>
          </a:bodyPr>
          <a:lstStyle/>
          <a:p>
            <a:pPr algn="just"/>
            <a:r>
              <a:rPr lang="ru-RU" sz="1500" b="1" dirty="0">
                <a:solidFill>
                  <a:srgbClr val="000000"/>
                </a:solidFill>
              </a:rPr>
              <a:t>Туман</a:t>
            </a:r>
          </a:p>
        </p:txBody>
      </p:sp>
      <p:pic>
        <p:nvPicPr>
          <p:cNvPr id="237" name="Picture 2"/>
          <p:cNvPicPr/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99806" y="925256"/>
            <a:ext cx="288144" cy="27959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</p:spTree>
    <p:extLst>
      <p:ext uri="{BB962C8B-B14F-4D97-AF65-F5344CB8AC3E}">
        <p14:creationId xmlns:p14="http://schemas.microsoft.com/office/powerpoint/2010/main" val="9069697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" y="648205"/>
            <a:ext cx="12190412" cy="625685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7413" name="Picture 396" descr="C:\Users\admin\Desktop\Безимени-2.png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1488095" y="160515"/>
            <a:ext cx="526273" cy="48949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62" name="Text Box 2"/>
          <p:cNvSpPr txBox="1">
            <a:spLocks noChangeArrowheads="1"/>
          </p:cNvSpPr>
          <p:nvPr/>
        </p:nvSpPr>
        <p:spPr bwMode="auto">
          <a:xfrm>
            <a:off x="-13111" y="-1325"/>
            <a:ext cx="12222252" cy="63409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5059" tIns="27514" rIns="55059" bIns="27514" anchor="ctr"/>
          <a:lstStyle>
            <a:defPPr>
              <a:defRPr lang="ru-RU"/>
            </a:defPPr>
            <a:lvl1pPr algn="ctr" defTabSz="1253798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70000" eaLnBrk="0" hangingPunct="0">
              <a:defRPr>
                <a:cs typeface="Arial" charset="0"/>
              </a:defRPr>
            </a:lvl2pPr>
            <a:lvl3pPr marL="1143000" indent="-228600" defTabSz="1270000" eaLnBrk="0" hangingPunct="0">
              <a:defRPr>
                <a:cs typeface="Arial" charset="0"/>
              </a:defRPr>
            </a:lvl3pPr>
            <a:lvl4pPr marL="1600200" indent="-228600" defTabSz="1270000" eaLnBrk="0" hangingPunct="0">
              <a:defRPr>
                <a:cs typeface="Arial" charset="0"/>
              </a:defRPr>
            </a:lvl4pPr>
            <a:lvl5pPr marL="2057400" indent="-228600" defTabSz="1270000" eaLnBrk="0" hangingPunct="0">
              <a:defRPr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>
                <a:cs typeface="Arial" charset="0"/>
              </a:defRPr>
            </a:lvl9pPr>
          </a:lstStyle>
          <a:p>
            <a:r>
              <a:rPr lang="ru-RU" dirty="0"/>
              <a:t>ИНФОРМАЦИОННЫЕ МАТЕРИАЛЫ ПО НАРУШЕНИЮ ТРАНСПОРТНОГО СООБЩЕНИЯ </a:t>
            </a:r>
          </a:p>
          <a:p>
            <a:r>
              <a:rPr lang="ru-RU" dirty="0"/>
              <a:t>НА ТЕРРИТОРИИ РЕСПУБЛИКИ ТАТАРСТАН </a:t>
            </a:r>
          </a:p>
          <a:p>
            <a:r>
              <a:rPr lang="ru-RU" dirty="0"/>
              <a:t>(РИСК НАРУШЕНИЯ ДОРОЖНО-ТРАНСПОРТНОГО </a:t>
            </a:r>
            <a:r>
              <a:rPr lang="ru-RU" dirty="0" smtClean="0"/>
              <a:t>СООБЩЕНИЯ)</a:t>
            </a:r>
            <a:endParaRPr lang="ru-RU" dirty="0"/>
          </a:p>
        </p:txBody>
      </p:sp>
      <p:grpSp>
        <p:nvGrpSpPr>
          <p:cNvPr id="94" name="Группа 93"/>
          <p:cNvGrpSpPr/>
          <p:nvPr/>
        </p:nvGrpSpPr>
        <p:grpSpPr>
          <a:xfrm>
            <a:off x="9005868" y="3640200"/>
            <a:ext cx="3508606" cy="3142375"/>
            <a:chOff x="9104300" y="3713918"/>
            <a:chExt cx="3508606" cy="3142379"/>
          </a:xfrm>
        </p:grpSpPr>
        <p:grpSp>
          <p:nvGrpSpPr>
            <p:cNvPr id="95" name="Группа 94"/>
            <p:cNvGrpSpPr/>
            <p:nvPr/>
          </p:nvGrpSpPr>
          <p:grpSpPr>
            <a:xfrm>
              <a:off x="9104300" y="3713918"/>
              <a:ext cx="3508606" cy="3142379"/>
              <a:chOff x="6897576" y="4082210"/>
              <a:chExt cx="2644735" cy="2776524"/>
            </a:xfrm>
          </p:grpSpPr>
          <p:sp>
            <p:nvSpPr>
              <p:cNvPr id="98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7"/>
                <a:ext cx="1460939" cy="182174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endParaRPr lang="ru-RU" altLang="ru-RU" sz="500" b="0" kern="0" dirty="0">
                  <a:solidFill>
                    <a:srgbClr val="000000"/>
                  </a:solidFill>
                </a:endParaRPr>
              </a:p>
            </p:txBody>
          </p:sp>
          <p:grpSp>
            <p:nvGrpSpPr>
              <p:cNvPr id="99" name="Группа 98"/>
              <p:cNvGrpSpPr/>
              <p:nvPr/>
            </p:nvGrpSpPr>
            <p:grpSpPr>
              <a:xfrm>
                <a:off x="6897576" y="4082210"/>
                <a:ext cx="2644735" cy="2776524"/>
                <a:chOff x="9401426" y="1559478"/>
                <a:chExt cx="3026396" cy="5277410"/>
              </a:xfrm>
            </p:grpSpPr>
            <p:grpSp>
              <p:nvGrpSpPr>
                <p:cNvPr id="104" name="Группа 1145"/>
                <p:cNvGrpSpPr/>
                <p:nvPr/>
              </p:nvGrpSpPr>
              <p:grpSpPr>
                <a:xfrm>
                  <a:off x="9401426" y="1559478"/>
                  <a:ext cx="3026396" cy="5277410"/>
                  <a:chOff x="6759625" y="3727167"/>
                  <a:chExt cx="2464765" cy="3127073"/>
                </a:xfrm>
              </p:grpSpPr>
              <p:sp>
                <p:nvSpPr>
                  <p:cNvPr id="109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5" y="3767481"/>
                    <a:ext cx="2134158" cy="3072699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ln w="19050">
                    <a:solidFill>
                      <a:sysClr val="windowText" lastClr="000000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lvl1pPr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defTabSz="912117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kern="0" dirty="0">
                      <a:solidFill>
                        <a:srgbClr val="000000"/>
                      </a:solidFill>
                      <a:latin typeface="Calibri" panose="020F0502020204030204" pitchFamily="34" charset="0"/>
                    </a:endParaRPr>
                  </a:p>
                </p:txBody>
              </p:sp>
              <p:sp>
                <p:nvSpPr>
                  <p:cNvPr id="11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19828" y="5833824"/>
                    <a:ext cx="1833906" cy="251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lvl1pPr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800" b="0" kern="0" dirty="0">
                        <a:solidFill>
                          <a:srgbClr val="000000"/>
                        </a:solidFill>
                      </a:rPr>
                      <a:t> - прогноз нарушения ЛЭП (УГМС)</a:t>
                    </a:r>
                  </a:p>
                </p:txBody>
              </p:sp>
              <p:sp>
                <p:nvSpPr>
                  <p:cNvPr id="11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51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lvl1pPr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800" i="1" kern="0" dirty="0">
                        <a:solidFill>
                          <a:srgbClr val="000000"/>
                        </a:solidFill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11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7"/>
                    <a:ext cx="1609849" cy="251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lvl1pPr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altLang="ru-RU" sz="800" b="0" kern="0" dirty="0">
                      <a:solidFill>
                        <a:srgbClr val="000000"/>
                      </a:solidFill>
                    </a:endParaRPr>
                  </a:p>
                </p:txBody>
              </p:sp>
              <p:sp>
                <p:nvSpPr>
                  <p:cNvPr id="113" name="TextBox 10"/>
                  <p:cNvSpPr txBox="1"/>
                  <p:nvPr/>
                </p:nvSpPr>
                <p:spPr>
                  <a:xfrm>
                    <a:off x="6870958" y="6637476"/>
                    <a:ext cx="591514" cy="199081"/>
                  </a:xfrm>
                  <a:prstGeom prst="rect">
                    <a:avLst/>
                  </a:prstGeom>
                  <a:solidFill>
                    <a:sysClr val="window" lastClr="FFFFFF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algn="ctr">
                      <a:defRPr sz="700" b="1">
                        <a:latin typeface="Times New Roman" panose="02020603050405020304" pitchFamily="18" charset="0"/>
                        <a:cs typeface="Times New Roman" panose="02020603050405020304" pitchFamily="18" charset="0"/>
                      </a:defRPr>
                    </a:lvl1pPr>
                  </a:lstStyle>
                  <a:p>
                    <a:pPr algn="l" defTabSz="912117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kern="0" dirty="0" smtClean="0">
                        <a:solidFill>
                          <a:prstClr val="black"/>
                        </a:solidFill>
                      </a:rPr>
                      <a:t>Казань</a:t>
                    </a:r>
                    <a:endParaRPr lang="ru-RU" kern="0" dirty="0">
                      <a:solidFill>
                        <a:prstClr val="black"/>
                      </a:solidFill>
                    </a:endParaRPr>
                  </a:p>
                </p:txBody>
              </p:sp>
              <p:sp>
                <p:nvSpPr>
                  <p:cNvPr id="114" name="Полилиния 113"/>
                  <p:cNvSpPr/>
                  <p:nvPr/>
                </p:nvSpPr>
                <p:spPr>
                  <a:xfrm>
                    <a:off x="6912811" y="5879323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 w="25400" cap="flat" cmpd="sng" algn="ctr">
                    <a:solidFill>
                      <a:srgbClr val="FF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912117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endParaRPr lang="ru-RU" sz="800" kern="0" dirty="0">
                      <a:solidFill>
                        <a:prstClr val="white"/>
                      </a:solidFill>
                      <a:latin typeface="Calibri"/>
                    </a:endParaRPr>
                  </a:p>
                </p:txBody>
              </p:sp>
              <p:sp>
                <p:nvSpPr>
                  <p:cNvPr id="115" name="Прямоугольник 114"/>
                  <p:cNvSpPr/>
                  <p:nvPr/>
                </p:nvSpPr>
                <p:spPr>
                  <a:xfrm>
                    <a:off x="6821544" y="6110531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 w="25400" cap="flat" cmpd="sng" algn="ctr">
                    <a:solidFill>
                      <a:sysClr val="windowText" lastClr="000000"/>
                    </a:solidFill>
                    <a:prstDash val="solid"/>
                  </a:ln>
                  <a:effectLst/>
                </p:spPr>
                <p:txBody>
                  <a:bodyPr rtlCol="0" anchor="ctr"/>
                  <a:lstStyle/>
                  <a:p>
                    <a:pPr algn="ctr" defTabSz="912117"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sz="800" kern="0" dirty="0">
                        <a:solidFill>
                          <a:prstClr val="black"/>
                        </a:solidFill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11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4161" y="6603120"/>
                    <a:ext cx="1831079" cy="251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lvl1pPr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800" b="0" kern="0" dirty="0">
                        <a:solidFill>
                          <a:srgbClr val="000000"/>
                        </a:solidFill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11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49"/>
                    <a:ext cx="1896493" cy="251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lvl1pPr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800" b="0" kern="0" dirty="0">
                        <a:solidFill>
                          <a:srgbClr val="000000"/>
                        </a:solidFill>
                      </a:rPr>
                      <a:t> - линии электропередач 110 кВт</a:t>
                    </a:r>
                  </a:p>
                </p:txBody>
              </p:sp>
              <p:sp>
                <p:nvSpPr>
                  <p:cNvPr id="11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86006" y="6092783"/>
                    <a:ext cx="1898652" cy="251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lvl1pPr defTabSz="1279525">
                      <a:defRPr sz="2100">
                        <a:solidFill>
                          <a:schemeClr val="tx1"/>
                        </a:solidFill>
                        <a:latin typeface="Arial" charset="0"/>
                        <a:cs typeface="Arial" charset="0"/>
                      </a:defRPr>
                    </a:lvl1pPr>
                    <a:lvl2pPr marL="742950" indent="-285750" defTabSz="1279525">
                      <a:defRPr sz="2100">
                        <a:solidFill>
                          <a:schemeClr val="tx1"/>
                        </a:solidFill>
                        <a:latin typeface="Arial" charset="0"/>
                        <a:cs typeface="Arial" charset="0"/>
                      </a:defRPr>
                    </a:lvl2pPr>
                    <a:lvl3pPr marL="1143000" indent="-228600" defTabSz="1279525">
                      <a:defRPr sz="2100">
                        <a:solidFill>
                          <a:schemeClr val="tx1"/>
                        </a:solidFill>
                        <a:latin typeface="Arial" charset="0"/>
                        <a:cs typeface="Arial" charset="0"/>
                      </a:defRPr>
                    </a:lvl3pPr>
                    <a:lvl4pPr marL="1600200" indent="-228600" defTabSz="1279525">
                      <a:defRPr sz="2100">
                        <a:solidFill>
                          <a:schemeClr val="tx1"/>
                        </a:solidFill>
                        <a:latin typeface="Arial" charset="0"/>
                        <a:cs typeface="Arial" charset="0"/>
                      </a:defRPr>
                    </a:lvl4pPr>
                    <a:lvl5pPr marL="2057400" indent="-228600" defTabSz="1279525">
                      <a:defRPr sz="2100">
                        <a:solidFill>
                          <a:schemeClr val="tx1"/>
                        </a:solidFill>
                        <a:latin typeface="Arial" charset="0"/>
                        <a:cs typeface="Arial" charset="0"/>
                      </a:defRPr>
                    </a:lvl5pPr>
                    <a:lvl6pPr marL="25146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100">
                        <a:solidFill>
                          <a:schemeClr val="tx1"/>
                        </a:solidFill>
                        <a:latin typeface="Arial" charset="0"/>
                        <a:cs typeface="Arial" charset="0"/>
                      </a:defRPr>
                    </a:lvl6pPr>
                    <a:lvl7pPr marL="29718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100">
                        <a:solidFill>
                          <a:schemeClr val="tx1"/>
                        </a:solidFill>
                        <a:latin typeface="Arial" charset="0"/>
                        <a:cs typeface="Arial" charset="0"/>
                      </a:defRPr>
                    </a:lvl7pPr>
                    <a:lvl8pPr marL="34290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100">
                        <a:solidFill>
                          <a:schemeClr val="tx1"/>
                        </a:solidFill>
                        <a:latin typeface="Arial" charset="0"/>
                        <a:cs typeface="Arial" charset="0"/>
                      </a:defRPr>
                    </a:lvl8pPr>
                    <a:lvl9pPr marL="38862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100">
                        <a:solidFill>
                          <a:schemeClr val="tx1"/>
                        </a:solidFill>
                        <a:latin typeface="Arial" charset="0"/>
                        <a:cs typeface="Arial" charset="0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800" kern="0" dirty="0">
                        <a:solidFill>
                          <a:srgbClr val="000000"/>
                        </a:solidFill>
                        <a:latin typeface="Times New Roman" pitchFamily="18" charset="0"/>
                      </a:rPr>
                      <a:t>- </a:t>
                    </a:r>
                    <a:r>
                      <a:rPr lang="ru-RU" altLang="ru-RU" sz="800" kern="0" dirty="0">
                        <a:solidFill>
                          <a:srgbClr val="000000"/>
                        </a:solidFill>
                        <a:latin typeface="Times New Roman" panose="02020603050405020304" pitchFamily="18" charset="0"/>
                        <a:cs typeface="Arial" panose="020B0604020202020204" pitchFamily="34" charset="0"/>
                      </a:rPr>
                      <a:t>протяженность ЛЭП/ТП (шт.)</a:t>
                    </a:r>
                  </a:p>
                </p:txBody>
              </p:sp>
              <p:sp>
                <p:nvSpPr>
                  <p:cNvPr id="11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66094" y="4082319"/>
                    <a:ext cx="921218" cy="25112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lvl1pPr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1pPr>
                    <a:lvl2pPr marL="742950" indent="-28575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2pPr>
                    <a:lvl3pPr marL="11430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3pPr>
                    <a:lvl4pPr marL="16002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4pPr>
                    <a:lvl5pPr marL="2057400" indent="-228600" defTabSz="1279525"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5pPr>
                    <a:lvl6pPr marL="25146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6pPr>
                    <a:lvl7pPr marL="29718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7pPr>
                    <a:lvl8pPr marL="34290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8pPr>
                    <a:lvl9pPr marL="3886200" indent="-228600" defTabSz="1279525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defRPr sz="2000" b="1">
                        <a:solidFill>
                          <a:schemeClr val="tx1"/>
                        </a:solidFill>
                        <a:latin typeface="Times New Roman" panose="02020603050405020304" pitchFamily="18" charset="0"/>
                      </a:defRPr>
                    </a:lvl9pPr>
                  </a:lstStyle>
                  <a:p>
                    <a:pPr fontAlgn="auto">
                      <a:spcBef>
                        <a:spcPts val="0"/>
                      </a:spcBef>
                      <a:spcAft>
                        <a:spcPts val="0"/>
                      </a:spcAft>
                      <a:defRPr/>
                    </a:pPr>
                    <a:r>
                      <a:rPr lang="ru-RU" altLang="ru-RU" sz="800" b="0" kern="0" dirty="0">
                        <a:solidFill>
                          <a:srgbClr val="000000"/>
                        </a:solidFill>
                      </a:rPr>
                      <a:t> порывы ветра, м/с</a:t>
                    </a:r>
                  </a:p>
                </p:txBody>
              </p:sp>
            </p:grpSp>
            <p:sp>
              <p:nvSpPr>
                <p:cNvPr id="105" name="Скругленный прямоугольник 104"/>
                <p:cNvSpPr/>
                <p:nvPr/>
              </p:nvSpPr>
              <p:spPr>
                <a:xfrm>
                  <a:off x="9661923" y="6214698"/>
                  <a:ext cx="282820" cy="225201"/>
                </a:xfrm>
                <a:prstGeom prst="roundRect">
                  <a:avLst/>
                </a:prstGeom>
                <a:solidFill>
                  <a:srgbClr val="F79646">
                    <a:lumMod val="20000"/>
                    <a:lumOff val="80000"/>
                  </a:srgbClr>
                </a:solidFill>
                <a:ln w="25400" cap="flat" cmpd="sng" algn="ctr">
                  <a:solidFill>
                    <a:sysClr val="windowText" lastClr="000000"/>
                  </a:solidFill>
                  <a:prstDash val="solid"/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lIns="0" tIns="0" rIns="0" bIns="0" rtlCol="0" anchor="ctr"/>
                <a:lstStyle/>
                <a:p>
                  <a:pPr algn="ctr" defTabSz="912117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b="1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10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113052" y="6153824"/>
                  <a:ext cx="2046139" cy="34276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defTabSz="955255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</a:rPr>
                    <a:t> - износ электроэнергетических систем </a:t>
                  </a:r>
                </a:p>
              </p:txBody>
            </p:sp>
            <p:sp>
              <p:nvSpPr>
                <p:cNvPr id="107" name="Прямоугольник 106"/>
                <p:cNvSpPr/>
                <p:nvPr/>
              </p:nvSpPr>
              <p:spPr>
                <a:xfrm>
                  <a:off x="9477456" y="5946998"/>
                  <a:ext cx="658385" cy="197832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/>
                <a:p>
                  <a:pPr algn="ctr" defTabSz="912117"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10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63857" y="5864934"/>
                  <a:ext cx="1648083" cy="423782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lvl1pPr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1pPr>
                  <a:lvl2pPr marL="742950" indent="-28575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2pPr>
                  <a:lvl3pPr marL="11430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3pPr>
                  <a:lvl4pPr marL="16002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4pPr>
                  <a:lvl5pPr marL="2057400" indent="-228600" defTabSz="1279525"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5pPr>
                  <a:lvl6pPr marL="25146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6pPr>
                  <a:lvl7pPr marL="29718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7pPr>
                  <a:lvl8pPr marL="34290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8pPr>
                  <a:lvl9pPr marL="3886200" indent="-228600" defTabSz="1279525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defRPr sz="2000" b="1">
                      <a:solidFill>
                        <a:schemeClr val="tx1"/>
                      </a:solidFill>
                      <a:latin typeface="Times New Roman" panose="02020603050405020304" pitchFamily="18" charset="0"/>
                    </a:defRPr>
                  </a:lvl9pPr>
                </a:lstStyle>
                <a:p>
                  <a:pPr fontAlgn="auto">
                    <a:spcBef>
                      <a:spcPts val="0"/>
                    </a:spcBef>
                    <a:spcAft>
                      <a:spcPts val="0"/>
                    </a:spcAft>
                    <a:defRPr/>
                  </a:pPr>
                  <a:r>
                    <a:rPr lang="ru-RU" altLang="ru-RU" sz="800" b="0" kern="0" dirty="0">
                      <a:solidFill>
                        <a:srgbClr val="000000"/>
                      </a:solidFill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100" name="Text Box 97"/>
              <p:cNvSpPr txBox="1">
                <a:spLocks noChangeArrowheads="1"/>
              </p:cNvSpPr>
              <p:nvPr/>
            </p:nvSpPr>
            <p:spPr bwMode="auto">
              <a:xfrm>
                <a:off x="7410579" y="5455869"/>
                <a:ext cx="1506131" cy="194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</a:rPr>
                  <a:t>- количество осадков (УГМС), мм</a:t>
                </a:r>
              </a:p>
            </p:txBody>
          </p:sp>
          <p:sp>
            <p:nvSpPr>
              <p:cNvPr id="101" name="TextBox 23"/>
              <p:cNvSpPr txBox="1"/>
              <p:nvPr/>
            </p:nvSpPr>
            <p:spPr>
              <a:xfrm>
                <a:off x="7029503" y="5479167"/>
                <a:ext cx="383894" cy="217555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117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>
                    <a:solidFill>
                      <a:prstClr val="black"/>
                    </a:solidFill>
                  </a:rPr>
                  <a:t>20</a:t>
                </a:r>
              </a:p>
            </p:txBody>
          </p:sp>
          <p:sp>
            <p:nvSpPr>
              <p:cNvPr id="102" name="TextBox 23"/>
              <p:cNvSpPr txBox="1"/>
              <p:nvPr/>
            </p:nvSpPr>
            <p:spPr>
              <a:xfrm>
                <a:off x="7041092" y="5700698"/>
                <a:ext cx="372305" cy="217555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algn="ctr">
                  <a:defRPr sz="1000" b="1"/>
                </a:lvl1pPr>
              </a:lstStyle>
              <a:p>
                <a:pPr defTabSz="912117"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kern="0" dirty="0">
                    <a:solidFill>
                      <a:prstClr val="black"/>
                    </a:solidFill>
                  </a:rPr>
                  <a:t>3</a:t>
                </a:r>
              </a:p>
            </p:txBody>
          </p:sp>
          <p:sp>
            <p:nvSpPr>
              <p:cNvPr id="103" name="Text Box 97"/>
              <p:cNvSpPr txBox="1">
                <a:spLocks noChangeArrowheads="1"/>
              </p:cNvSpPr>
              <p:nvPr/>
            </p:nvSpPr>
            <p:spPr bwMode="auto">
              <a:xfrm>
                <a:off x="7449858" y="5690795"/>
                <a:ext cx="1466850" cy="19442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r>
                  <a:rPr lang="ru-RU" altLang="ru-RU" sz="800" b="0" kern="0" dirty="0">
                    <a:solidFill>
                      <a:srgbClr val="000000"/>
                    </a:solidFill>
                  </a:rPr>
                  <a:t>- порывы ветра (УГМС), м/с</a:t>
                </a:r>
              </a:p>
            </p:txBody>
          </p:sp>
        </p:grpSp>
        <p:pic>
          <p:nvPicPr>
            <p:cNvPr id="96" name="Рисунок 95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9262784" y="4285307"/>
              <a:ext cx="765715" cy="1008231"/>
            </a:xfrm>
            <a:prstGeom prst="rect">
              <a:avLst/>
            </a:prstGeom>
          </p:spPr>
        </p:pic>
        <p:pic>
          <p:nvPicPr>
            <p:cNvPr id="97" name="Рисунок 96"/>
            <p:cNvPicPr>
              <a:picLocks noChangeAspect="1"/>
            </p:cNvPicPr>
            <p:nvPr/>
          </p:nvPicPr>
          <p:blipFill>
            <a:blip r:embed="rId6"/>
            <a:stretch>
              <a:fillRect/>
            </a:stretch>
          </p:blipFill>
          <p:spPr>
            <a:xfrm>
              <a:off x="9272435" y="3900686"/>
              <a:ext cx="2743772" cy="187682"/>
            </a:xfrm>
            <a:prstGeom prst="rect">
              <a:avLst/>
            </a:prstGeom>
          </p:spPr>
        </p:pic>
      </p:grpSp>
      <p:sp>
        <p:nvSpPr>
          <p:cNvPr id="84" name="TextBox 23"/>
          <p:cNvSpPr txBox="1"/>
          <p:nvPr/>
        </p:nvSpPr>
        <p:spPr>
          <a:xfrm>
            <a:off x="8434270" y="2899310"/>
            <a:ext cx="476735" cy="245250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105715" tIns="52859" rIns="105715" bIns="52859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/>
              <a:t>1</a:t>
            </a:r>
            <a:endParaRPr lang="ru-RU" kern="0" dirty="0"/>
          </a:p>
        </p:txBody>
      </p:sp>
      <p:sp>
        <p:nvSpPr>
          <p:cNvPr id="85" name="TextBox 23"/>
          <p:cNvSpPr txBox="1"/>
          <p:nvPr/>
        </p:nvSpPr>
        <p:spPr>
          <a:xfrm>
            <a:off x="9081281" y="3055293"/>
            <a:ext cx="656135" cy="250569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15" tIns="52859" rIns="105715" bIns="5285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kern="0" dirty="0">
                <a:solidFill>
                  <a:prstClr val="black"/>
                </a:solidFill>
              </a:rPr>
              <a:t>14</a:t>
            </a:r>
          </a:p>
        </p:txBody>
      </p:sp>
      <p:sp>
        <p:nvSpPr>
          <p:cNvPr id="86" name="Скругленный прямоугольник 85"/>
          <p:cNvSpPr/>
          <p:nvPr/>
        </p:nvSpPr>
        <p:spPr>
          <a:xfrm>
            <a:off x="9324282" y="3078047"/>
            <a:ext cx="341598" cy="147410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39%</a:t>
            </a:r>
          </a:p>
        </p:txBody>
      </p:sp>
      <p:sp>
        <p:nvSpPr>
          <p:cNvPr id="87" name="Прямоугольник 86"/>
          <p:cNvSpPr/>
          <p:nvPr/>
        </p:nvSpPr>
        <p:spPr bwMode="auto">
          <a:xfrm>
            <a:off x="8412383" y="3096732"/>
            <a:ext cx="882534" cy="131530"/>
          </a:xfrm>
          <a:prstGeom prst="rect">
            <a:avLst/>
          </a:prstGeom>
          <a:solidFill>
            <a:srgbClr val="FFFF00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wrap="square" lIns="74911" tIns="4168" rIns="74911" bIns="4168" rtlCol="0" anchor="ctr">
            <a:spAutoFit/>
          </a:bodyPr>
          <a:lstStyle/>
          <a:p>
            <a:pPr algn="ctr" defTabSz="10583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kern="0" dirty="0">
                <a:solidFill>
                  <a:prstClr val="black"/>
                </a:solidFill>
                <a:cs typeface="Times New Roman" panose="02020603050405020304" pitchFamily="18" charset="0"/>
              </a:rPr>
              <a:t>1009,2/297</a:t>
            </a:r>
          </a:p>
        </p:txBody>
      </p:sp>
      <p:sp>
        <p:nvSpPr>
          <p:cNvPr id="88" name="TextBox 10"/>
          <p:cNvSpPr txBox="1"/>
          <p:nvPr/>
        </p:nvSpPr>
        <p:spPr>
          <a:xfrm>
            <a:off x="6211047" y="3215062"/>
            <a:ext cx="1422215" cy="203177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79290" tIns="39646" rIns="79290" bIns="39646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 smtClean="0">
                <a:solidFill>
                  <a:sysClr val="windowText" lastClr="000000"/>
                </a:solidFill>
              </a:rPr>
              <a:t>Нижнекамский </a:t>
            </a:r>
            <a:r>
              <a:rPr lang="ru-RU" kern="0" dirty="0" smtClean="0">
                <a:solidFill>
                  <a:prstClr val="black"/>
                </a:solidFill>
              </a:rPr>
              <a:t>р-н</a:t>
            </a:r>
            <a:endParaRPr lang="ru-RU" kern="0" dirty="0">
              <a:solidFill>
                <a:prstClr val="black"/>
              </a:solidFill>
            </a:endParaRPr>
          </a:p>
        </p:txBody>
      </p:sp>
      <p:sp>
        <p:nvSpPr>
          <p:cNvPr id="89" name="Прямоугольник 88"/>
          <p:cNvSpPr/>
          <p:nvPr/>
        </p:nvSpPr>
        <p:spPr bwMode="auto">
          <a:xfrm>
            <a:off x="8429953" y="3254431"/>
            <a:ext cx="1235927" cy="166062"/>
          </a:xfrm>
          <a:prstGeom prst="rect">
            <a:avLst/>
          </a:prstGeom>
          <a:solidFill>
            <a:srgbClr val="92D050"/>
          </a:soli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5834" tIns="62918" rIns="125834" bIns="62918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9813/27345</a:t>
            </a:r>
            <a:endParaRPr lang="ru-RU" sz="900" kern="0" dirty="0">
              <a:solidFill>
                <a:sysClr val="windowText" lastClr="000000"/>
              </a:solidFill>
              <a:cs typeface="Times New Roman" pitchFamily="18" charset="0"/>
            </a:endParaRPr>
          </a:p>
        </p:txBody>
      </p:sp>
      <p:sp>
        <p:nvSpPr>
          <p:cNvPr id="90" name="TextBox 10"/>
          <p:cNvSpPr txBox="1"/>
          <p:nvPr/>
        </p:nvSpPr>
        <p:spPr>
          <a:xfrm>
            <a:off x="8186225" y="2767161"/>
            <a:ext cx="1422215" cy="203177"/>
          </a:xfrm>
          <a:prstGeom prst="rect">
            <a:avLst/>
          </a:prstGeom>
          <a:solidFill>
            <a:sysClr val="window" lastClr="FFFFFF"/>
          </a:solidFill>
          <a:effectLst>
            <a:softEdge rad="63500"/>
          </a:effectLst>
        </p:spPr>
        <p:txBody>
          <a:bodyPr wrap="square" lIns="79290" tIns="39646" rIns="79290" bIns="39646" rtlCol="0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>
                <a:solidFill>
                  <a:prstClr val="black"/>
                </a:solidFill>
              </a:rPr>
              <a:t>Мензелинский р-н</a:t>
            </a:r>
          </a:p>
        </p:txBody>
      </p:sp>
      <p:sp>
        <p:nvSpPr>
          <p:cNvPr id="91" name="TextBox 23"/>
          <p:cNvSpPr txBox="1"/>
          <p:nvPr/>
        </p:nvSpPr>
        <p:spPr>
          <a:xfrm>
            <a:off x="6391464" y="3380188"/>
            <a:ext cx="476735" cy="245250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lIns="105715" tIns="52859" rIns="105715" bIns="52859" rtlCol="0">
            <a:spAutoFit/>
          </a:bodyPr>
          <a:lstStyle>
            <a:defPPr>
              <a:defRPr lang="ru-RU"/>
            </a:defPPr>
            <a:lvl1pPr algn="ctr">
              <a:defRPr sz="900" b="1">
                <a:solidFill>
                  <a:prstClr val="black"/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kern="0" dirty="0"/>
              <a:t>1</a:t>
            </a:r>
            <a:endParaRPr lang="ru-RU" kern="0" dirty="0"/>
          </a:p>
        </p:txBody>
      </p:sp>
      <p:sp>
        <p:nvSpPr>
          <p:cNvPr id="92" name="TextBox 23"/>
          <p:cNvSpPr txBox="1"/>
          <p:nvPr/>
        </p:nvSpPr>
        <p:spPr>
          <a:xfrm>
            <a:off x="6784982" y="3384944"/>
            <a:ext cx="656135" cy="250569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15" tIns="52859" rIns="105715" bIns="5285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kern="0" dirty="0">
                <a:solidFill>
                  <a:prstClr val="black"/>
                </a:solidFill>
              </a:rPr>
              <a:t>20</a:t>
            </a:r>
          </a:p>
        </p:txBody>
      </p:sp>
      <p:sp>
        <p:nvSpPr>
          <p:cNvPr id="93" name="Скругленный прямоугольник 92"/>
          <p:cNvSpPr/>
          <p:nvPr/>
        </p:nvSpPr>
        <p:spPr>
          <a:xfrm>
            <a:off x="7291664" y="3593793"/>
            <a:ext cx="341598" cy="147410"/>
          </a:xfrm>
          <a:prstGeom prst="roundRect">
            <a:avLst/>
          </a:prstGeom>
          <a:solidFill>
            <a:srgbClr val="F79646">
              <a:lumMod val="20000"/>
              <a:lumOff val="80000"/>
            </a:srgbClr>
          </a:solidFill>
          <a:ln w="12700" cap="flat" cmpd="sng" algn="ctr">
            <a:solidFill>
              <a:sysClr val="windowText" lastClr="000000"/>
            </a:solidFill>
            <a:prstDash val="solid"/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txBody>
          <a:bodyPr lIns="0" tIns="0" rIns="0" bIns="0" rtlCol="0" anchor="ctr"/>
          <a:lstStyle>
            <a:defPPr>
              <a:defRPr lang="ru-RU"/>
            </a:defPPr>
            <a:lvl1pPr marL="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b="1" dirty="0">
                <a:solidFill>
                  <a:sysClr val="windowText" lastClr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38%</a:t>
            </a:r>
          </a:p>
        </p:txBody>
      </p:sp>
      <p:sp>
        <p:nvSpPr>
          <p:cNvPr id="120" name="Прямоугольник 119"/>
          <p:cNvSpPr/>
          <p:nvPr/>
        </p:nvSpPr>
        <p:spPr bwMode="auto">
          <a:xfrm>
            <a:off x="6391474" y="3598762"/>
            <a:ext cx="882534" cy="131530"/>
          </a:xfrm>
          <a:prstGeom prst="rect">
            <a:avLst/>
          </a:prstGeom>
          <a:solidFill>
            <a:srgbClr val="FFFF00"/>
          </a:solidFill>
          <a:ln w="12700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wrap="square" lIns="74911" tIns="4168" rIns="74911" bIns="4168" rtlCol="0" anchor="ctr">
            <a:spAutoFit/>
          </a:bodyPr>
          <a:lstStyle/>
          <a:p>
            <a:pPr algn="ctr" defTabSz="1058388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800" kern="0" dirty="0">
                <a:solidFill>
                  <a:sysClr val="windowText" lastClr="000000"/>
                </a:solidFill>
                <a:cs typeface="Times New Roman" panose="02020603050405020304" pitchFamily="18" charset="0"/>
              </a:rPr>
              <a:t>1493,3/365</a:t>
            </a:r>
          </a:p>
        </p:txBody>
      </p:sp>
      <p:sp>
        <p:nvSpPr>
          <p:cNvPr id="121" name="Прямоугольник 120"/>
          <p:cNvSpPr/>
          <p:nvPr/>
        </p:nvSpPr>
        <p:spPr bwMode="auto">
          <a:xfrm>
            <a:off x="6391469" y="3763382"/>
            <a:ext cx="1235927" cy="166062"/>
          </a:xfrm>
          <a:prstGeom prst="rect">
            <a:avLst/>
          </a:prstGeom>
          <a:solidFill>
            <a:srgbClr val="92D050"/>
          </a:solidFill>
          <a:ln w="9525" cap="flat" cmpd="sng" algn="ctr">
            <a:solidFill>
              <a:sysClr val="windowText" lastClr="000000"/>
            </a:solidFill>
            <a:prstDash val="solid"/>
          </a:ln>
          <a:effectLst/>
        </p:spPr>
        <p:txBody>
          <a:bodyPr lIns="125834" tIns="62918" rIns="125834" bIns="62918" rtlCol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11801/276037</a:t>
            </a:r>
          </a:p>
        </p:txBody>
      </p:sp>
      <p:sp>
        <p:nvSpPr>
          <p:cNvPr id="122" name="TextBox 23"/>
          <p:cNvSpPr txBox="1"/>
          <p:nvPr/>
        </p:nvSpPr>
        <p:spPr>
          <a:xfrm>
            <a:off x="8842369" y="2892485"/>
            <a:ext cx="656135" cy="250569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05715" tIns="52859" rIns="105715" bIns="52859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900" kern="0" dirty="0">
                <a:solidFill>
                  <a:prstClr val="black"/>
                </a:solidFill>
              </a:rPr>
              <a:t>20</a:t>
            </a:r>
          </a:p>
        </p:txBody>
      </p:sp>
    </p:spTree>
    <p:extLst>
      <p:ext uri="{BB962C8B-B14F-4D97-AF65-F5344CB8AC3E}">
        <p14:creationId xmlns:p14="http://schemas.microsoft.com/office/powerpoint/2010/main" val="2782013303"/>
      </p:ext>
    </p:extLst>
  </p:cSld>
  <p:clrMapOvr>
    <a:masterClrMapping/>
  </p:clrMapOvr>
  <p:transition spd="slow" advClick="0" advTm="300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2" name="Заголовок 1"/>
          <p:cNvSpPr txBox="1">
            <a:spLocks/>
          </p:cNvSpPr>
          <p:nvPr/>
        </p:nvSpPr>
        <p:spPr>
          <a:xfrm>
            <a:off x="-10547" y="2"/>
            <a:ext cx="12200997" cy="599156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</p:spPr>
        <p:txBody>
          <a:bodyPr lIns="54828" tIns="27403" rIns="54828" bIns="27403" anchor="ctr"/>
          <a:lstStyle>
            <a:defPPr>
              <a:defRPr lang="ru-RU"/>
            </a:defPPr>
            <a:lvl1pPr algn="ctr" defTabSz="1253948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2pPr>
            <a:lvl3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3pPr>
            <a:lvl4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4pPr>
            <a:lvl5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5pPr>
            <a:lvl6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6pPr>
            <a:lvl7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7pPr>
            <a:lvl8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8pPr>
            <a:lvl9pPr>
              <a:defRPr>
                <a:solidFill>
                  <a:schemeClr val="tx1"/>
                </a:solidFill>
                <a:latin typeface="Times New Roman" pitchFamily="18" charset="0"/>
                <a:cs typeface="Arial" pitchFamily="34" charset="0"/>
              </a:defRPr>
            </a:lvl9pPr>
          </a:lstStyle>
          <a:p>
            <a:r>
              <a:rPr lang="ru-RU" dirty="0"/>
              <a:t>ПРОГНОЗ РИСКОВ ВОЗНИКНОВЕНИЯ ЧС И ПРОИСШЕСТВИЙ</a:t>
            </a:r>
          </a:p>
        </p:txBody>
      </p:sp>
      <p:sp>
        <p:nvSpPr>
          <p:cNvPr id="17411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8156" y="-103733"/>
            <a:ext cx="289946" cy="21806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363" tIns="38684" rIns="77363" bIns="38684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sp>
        <p:nvSpPr>
          <p:cNvPr id="17412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4205" y="6352"/>
            <a:ext cx="289945" cy="2180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363" tIns="38684" rIns="77363" bIns="38684"/>
          <a:lstStyle/>
          <a:p>
            <a:endParaRPr lang="ru-RU">
              <a:solidFill>
                <a:srgbClr val="0070C0"/>
              </a:solidFill>
              <a:cs typeface="Arial" charset="0"/>
            </a:endParaRPr>
          </a:p>
        </p:txBody>
      </p:sp>
      <p:grpSp>
        <p:nvGrpSpPr>
          <p:cNvPr id="114" name="Группа 113"/>
          <p:cNvGrpSpPr/>
          <p:nvPr/>
        </p:nvGrpSpPr>
        <p:grpSpPr>
          <a:xfrm>
            <a:off x="9733532" y="838996"/>
            <a:ext cx="2355308" cy="2156092"/>
            <a:chOff x="793779" y="7580626"/>
            <a:chExt cx="4921221" cy="2014614"/>
          </a:xfrm>
          <a:solidFill>
            <a:srgbClr val="FFFFFF">
              <a:alpha val="76000"/>
            </a:srgbClr>
          </a:solidFill>
        </p:grpSpPr>
        <p:sp>
          <p:nvSpPr>
            <p:cNvPr id="116" name="Прямоугольник 115"/>
            <p:cNvSpPr/>
            <p:nvPr/>
          </p:nvSpPr>
          <p:spPr>
            <a:xfrm>
              <a:off x="793779" y="7599741"/>
              <a:ext cx="4921221" cy="1995499"/>
            </a:xfrm>
            <a:prstGeom prst="rect">
              <a:avLst/>
            </a:prstGeom>
            <a:grpFill/>
            <a:ln w="0" cap="flat" cmpd="sng" algn="ctr">
              <a:solidFill>
                <a:srgbClr val="002060"/>
              </a:solidFill>
              <a:prstDash val="solid"/>
            </a:ln>
            <a:effectLst/>
          </p:spPr>
          <p:txBody>
            <a:bodyPr rtlCol="0"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700" kern="0" dirty="0">
                <a:solidFill>
                  <a:srgbClr val="0070C0"/>
                </a:solidFill>
                <a:latin typeface="Constantia"/>
                <a:cs typeface="Arial"/>
              </a:endParaRPr>
            </a:p>
          </p:txBody>
        </p:sp>
        <p:sp>
          <p:nvSpPr>
            <p:cNvPr id="117" name="Text Box 144"/>
            <p:cNvSpPr txBox="1">
              <a:spLocks noChangeArrowheads="1"/>
            </p:cNvSpPr>
            <p:nvPr/>
          </p:nvSpPr>
          <p:spPr bwMode="auto">
            <a:xfrm>
              <a:off x="870112" y="7580626"/>
              <a:ext cx="4673328" cy="464106"/>
            </a:xfrm>
            <a:prstGeom prst="rect">
              <a:avLst/>
            </a:prstGeom>
            <a:noFill/>
            <a:ln>
              <a:noFill/>
            </a:ln>
            <a:extLst/>
          </p:spPr>
          <p:txBody>
            <a:bodyPr wrap="square" lIns="95611" tIns="47827" rIns="95611" bIns="47827">
              <a:spAutoFit/>
            </a:bodyPr>
            <a:lstStyle>
              <a:lvl1pPr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fontAlgn="auto">
                <a:spcBef>
                  <a:spcPct val="50000"/>
                </a:spcBef>
                <a:spcAft>
                  <a:spcPts val="0"/>
                </a:spcAft>
                <a:defRPr/>
              </a:pPr>
              <a:r>
                <a:rPr lang="ru-RU" altLang="ru-RU" sz="1300" kern="0" dirty="0">
                  <a:solidFill>
                    <a:srgbClr val="000000"/>
                  </a:solidFill>
                  <a:cs typeface="Times New Roman" pitchFamily="18" charset="0"/>
                </a:rPr>
                <a:t>Количество термических точек</a:t>
              </a:r>
            </a:p>
          </p:txBody>
        </p:sp>
      </p:grpSp>
      <p:sp>
        <p:nvSpPr>
          <p:cNvPr id="118" name="Прямоугольник 117"/>
          <p:cNvSpPr/>
          <p:nvPr/>
        </p:nvSpPr>
        <p:spPr>
          <a:xfrm>
            <a:off x="10177752" y="2269526"/>
            <a:ext cx="1582661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5 до 10 термоточек</a:t>
            </a:r>
          </a:p>
        </p:txBody>
      </p:sp>
      <p:sp>
        <p:nvSpPr>
          <p:cNvPr id="119" name="Прямоугольник 118"/>
          <p:cNvSpPr/>
          <p:nvPr/>
        </p:nvSpPr>
        <p:spPr>
          <a:xfrm>
            <a:off x="10199610" y="2629440"/>
            <a:ext cx="1889230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Термические точки отсутствовали</a:t>
            </a:r>
          </a:p>
        </p:txBody>
      </p:sp>
      <p:sp>
        <p:nvSpPr>
          <p:cNvPr id="120" name="Прямоугольник 119"/>
          <p:cNvSpPr>
            <a:spLocks noChangeAspect="1"/>
          </p:cNvSpPr>
          <p:nvPr/>
        </p:nvSpPr>
        <p:spPr>
          <a:xfrm>
            <a:off x="9884410" y="1847042"/>
            <a:ext cx="210857" cy="227895"/>
          </a:xfrm>
          <a:prstGeom prst="rect">
            <a:avLst/>
          </a:prstGeom>
          <a:solidFill>
            <a:srgbClr val="FFC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329" tIns="38666" rIns="77329" bIns="38666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1" name="Прямоугольник 120"/>
          <p:cNvSpPr/>
          <p:nvPr/>
        </p:nvSpPr>
        <p:spPr>
          <a:xfrm>
            <a:off x="10177780" y="1788780"/>
            <a:ext cx="1896693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от 11 до 20 термоточек</a:t>
            </a:r>
          </a:p>
        </p:txBody>
      </p:sp>
      <p:sp>
        <p:nvSpPr>
          <p:cNvPr id="122" name="Прямоугольник 121"/>
          <p:cNvSpPr>
            <a:spLocks noChangeAspect="1"/>
          </p:cNvSpPr>
          <p:nvPr/>
        </p:nvSpPr>
        <p:spPr>
          <a:xfrm>
            <a:off x="9884410" y="1449309"/>
            <a:ext cx="210857" cy="227895"/>
          </a:xfrm>
          <a:prstGeom prst="rect">
            <a:avLst/>
          </a:pr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329" tIns="38666" rIns="77329" bIns="38666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123" name="Прямоугольник 122"/>
          <p:cNvSpPr/>
          <p:nvPr/>
        </p:nvSpPr>
        <p:spPr>
          <a:xfrm>
            <a:off x="10177748" y="1362592"/>
            <a:ext cx="1828975" cy="338554"/>
          </a:xfrm>
          <a:prstGeom prst="rect">
            <a:avLst/>
          </a:prstGeom>
          <a:solidFill>
            <a:sysClr val="window" lastClr="FFFFFF">
              <a:alpha val="0"/>
            </a:sysClr>
          </a:solidFill>
        </p:spPr>
        <p:txBody>
          <a:bodyPr wrap="square"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anose="02020603050405020304" pitchFamily="18" charset="0"/>
              </a:rPr>
              <a:t>Зарегистрировано более 20 </a:t>
            </a:r>
            <a:r>
              <a:rPr lang="ru-RU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термоточек</a:t>
            </a:r>
            <a:endParaRPr lang="ru-RU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>
            <a:spLocks noChangeAspect="1"/>
          </p:cNvSpPr>
          <p:nvPr/>
        </p:nvSpPr>
        <p:spPr>
          <a:xfrm>
            <a:off x="9884410" y="2286804"/>
            <a:ext cx="210857" cy="227895"/>
          </a:xfrm>
          <a:prstGeom prst="rect">
            <a:avLst/>
          </a:prstGeom>
          <a:solidFill>
            <a:srgbClr val="FFFF0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329" tIns="38666" rIns="77329" bIns="38666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7" name="Прямоугольник 306"/>
          <p:cNvSpPr>
            <a:spLocks noChangeAspect="1"/>
          </p:cNvSpPr>
          <p:nvPr/>
        </p:nvSpPr>
        <p:spPr>
          <a:xfrm>
            <a:off x="9884410" y="2679064"/>
            <a:ext cx="210857" cy="227895"/>
          </a:xfrm>
          <a:prstGeom prst="rect">
            <a:avLst/>
          </a:prstGeom>
          <a:solidFill>
            <a:srgbClr val="00B050"/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329" tIns="38666" rIns="77329" bIns="38666" rtlCol="0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Rectangle 58"/>
          <p:cNvSpPr>
            <a:spLocks noChangeArrowheads="1"/>
          </p:cNvSpPr>
          <p:nvPr/>
        </p:nvSpPr>
        <p:spPr bwMode="auto">
          <a:xfrm>
            <a:off x="9742439" y="3211577"/>
            <a:ext cx="2337494" cy="3232508"/>
          </a:xfrm>
          <a:prstGeom prst="rect">
            <a:avLst/>
          </a:prstGeom>
          <a:solidFill>
            <a:srgbClr val="FFFFFF">
              <a:alpha val="50000"/>
            </a:srgbClr>
          </a:solidFill>
          <a:ln w="0">
            <a:solidFill>
              <a:srgbClr val="002060"/>
            </a:solidFill>
          </a:ln>
          <a:ex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122" tIns="45552" rIns="91122" bIns="45552" anchor="ctr"/>
          <a:lstStyle/>
          <a:p>
            <a:pPr algn="ctr"/>
            <a:r>
              <a:rPr lang="ru-RU" altLang="ru-RU" dirty="0" smtClean="0">
                <a:solidFill>
                  <a:srgbClr val="000000"/>
                </a:solidFill>
                <a:latin typeface="+mn-lt"/>
                <a:cs typeface="+mn-cs"/>
              </a:rPr>
              <a:t>СУЩЕСТВУЮТ РИСКИ СВЯЗАННЫЕ ВОЗНИКНОВЕНИЕМ </a:t>
            </a:r>
            <a:r>
              <a:rPr lang="ru-RU" dirty="0" smtClean="0">
                <a:solidFill>
                  <a:srgbClr val="000000"/>
                </a:solidFill>
                <a:latin typeface="+mn-lt"/>
                <a:cs typeface="+mn-cs"/>
              </a:rPr>
              <a:t>ТЕРМИЧЕСКИХ АНОМАЛИЙ, ЕДИНИЧНЫХ ОЧАГОВ ПРИРОДНЫХ ПОЖАРОВ (В Т.Ч. ПАЛОВ СУХОЙ РАСТИТЕЛЬНОСТИ), ПЕРЕХОДА ОГНЯ НА ЖИЛЫЕ ДОМА, ХОЗЯЙСТВЕННЫЕ, САДОВЫЕ, ДАЧНЫЕ ПОСТРОЙКИ И ОБЪЕКТЫ ИНФРАСТРУКТУРЫ.</a:t>
            </a:r>
            <a:endParaRPr lang="ru-RU" altLang="ru-RU" dirty="0">
              <a:solidFill>
                <a:srgbClr val="000000"/>
              </a:solidFill>
              <a:latin typeface="+mn-lt"/>
              <a:cs typeface="+mn-cs"/>
            </a:endParaRPr>
          </a:p>
        </p:txBody>
      </p:sp>
      <p:grpSp>
        <p:nvGrpSpPr>
          <p:cNvPr id="2" name="Группа 1"/>
          <p:cNvGrpSpPr/>
          <p:nvPr/>
        </p:nvGrpSpPr>
        <p:grpSpPr>
          <a:xfrm>
            <a:off x="112529" y="839010"/>
            <a:ext cx="9509713" cy="5895717"/>
            <a:chOff x="112492" y="838994"/>
            <a:chExt cx="8981039" cy="5895717"/>
          </a:xfrm>
        </p:grpSpPr>
        <p:pic>
          <p:nvPicPr>
            <p:cNvPr id="125" name="Picture 2"/>
            <p:cNvPicPr>
              <a:picLocks noChangeAspect="1" noChangeArrowheads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492" y="838994"/>
              <a:ext cx="8981039" cy="589571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12700" algn="ctr">
              <a:solidFill>
                <a:srgbClr val="00206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26" name="Полилиния 125"/>
            <p:cNvSpPr/>
            <p:nvPr/>
          </p:nvSpPr>
          <p:spPr>
            <a:xfrm>
              <a:off x="6070990" y="2882192"/>
              <a:ext cx="1174642" cy="96242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7" name="Полилиния 126"/>
            <p:cNvSpPr/>
            <p:nvPr/>
          </p:nvSpPr>
          <p:spPr>
            <a:xfrm>
              <a:off x="4933878" y="3224705"/>
              <a:ext cx="1302477" cy="1183546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28" name="Полилиния 127"/>
            <p:cNvSpPr/>
            <p:nvPr/>
          </p:nvSpPr>
          <p:spPr>
            <a:xfrm>
              <a:off x="3589915" y="2632675"/>
              <a:ext cx="810213" cy="766766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3" name="Полилиния 132"/>
            <p:cNvSpPr/>
            <p:nvPr/>
          </p:nvSpPr>
          <p:spPr>
            <a:xfrm>
              <a:off x="3015802" y="1643714"/>
              <a:ext cx="1009093" cy="12162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4" name="Полилиния 133"/>
            <p:cNvSpPr/>
            <p:nvPr/>
          </p:nvSpPr>
          <p:spPr>
            <a:xfrm>
              <a:off x="4672456" y="4116678"/>
              <a:ext cx="971194" cy="832935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5" name="Полилиния 134"/>
            <p:cNvSpPr/>
            <p:nvPr/>
          </p:nvSpPr>
          <p:spPr>
            <a:xfrm>
              <a:off x="5747148" y="3630313"/>
              <a:ext cx="994913" cy="971034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37" name="Полилиния 136"/>
            <p:cNvSpPr/>
            <p:nvPr/>
          </p:nvSpPr>
          <p:spPr>
            <a:xfrm>
              <a:off x="4248876" y="4513136"/>
              <a:ext cx="981304" cy="885570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195" name="Полилиния 194"/>
            <p:cNvSpPr/>
            <p:nvPr/>
          </p:nvSpPr>
          <p:spPr>
            <a:xfrm>
              <a:off x="3814037" y="2226307"/>
              <a:ext cx="858416" cy="906570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15" name="Полилиния 214"/>
            <p:cNvSpPr/>
            <p:nvPr/>
          </p:nvSpPr>
          <p:spPr>
            <a:xfrm>
              <a:off x="2610383" y="1759366"/>
              <a:ext cx="661698" cy="745578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26" name="Полилиния 225"/>
            <p:cNvSpPr/>
            <p:nvPr/>
          </p:nvSpPr>
          <p:spPr>
            <a:xfrm>
              <a:off x="1701334" y="3044829"/>
              <a:ext cx="791777" cy="991936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0" name="Полилиния 229"/>
            <p:cNvSpPr/>
            <p:nvPr/>
          </p:nvSpPr>
          <p:spPr>
            <a:xfrm>
              <a:off x="2724399" y="2814604"/>
              <a:ext cx="1207952" cy="660192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3" name="Прямоугольник 232"/>
            <p:cNvSpPr/>
            <p:nvPr/>
          </p:nvSpPr>
          <p:spPr>
            <a:xfrm>
              <a:off x="3569802" y="2798564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Тюлячи</a:t>
              </a:r>
            </a:p>
          </p:txBody>
        </p:sp>
        <p:sp>
          <p:nvSpPr>
            <p:cNvPr id="234" name="Прямоугольник 233"/>
            <p:cNvSpPr/>
            <p:nvPr/>
          </p:nvSpPr>
          <p:spPr>
            <a:xfrm>
              <a:off x="5999531" y="3780830"/>
              <a:ext cx="62811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Заинск</a:t>
              </a:r>
            </a:p>
          </p:txBody>
        </p:sp>
        <p:sp>
          <p:nvSpPr>
            <p:cNvPr id="235" name="Полилиния 234"/>
            <p:cNvSpPr/>
            <p:nvPr/>
          </p:nvSpPr>
          <p:spPr>
            <a:xfrm>
              <a:off x="3988925" y="3703671"/>
              <a:ext cx="1230448" cy="890381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6" name="Полилиния 235"/>
            <p:cNvSpPr/>
            <p:nvPr/>
          </p:nvSpPr>
          <p:spPr>
            <a:xfrm>
              <a:off x="3088781" y="3842409"/>
              <a:ext cx="1251474" cy="1098281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7" name="Полилиния 236"/>
            <p:cNvSpPr/>
            <p:nvPr/>
          </p:nvSpPr>
          <p:spPr>
            <a:xfrm>
              <a:off x="2004784" y="3630731"/>
              <a:ext cx="873428" cy="917866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8" name="Полилиния 237"/>
            <p:cNvSpPr/>
            <p:nvPr/>
          </p:nvSpPr>
          <p:spPr>
            <a:xfrm>
              <a:off x="3297384" y="3104962"/>
              <a:ext cx="1412705" cy="874410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39" name="Прямоугольник 238"/>
            <p:cNvSpPr/>
            <p:nvPr/>
          </p:nvSpPr>
          <p:spPr>
            <a:xfrm>
              <a:off x="4380949" y="3847036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Чистополь</a:t>
              </a:r>
            </a:p>
          </p:txBody>
        </p:sp>
        <p:sp>
          <p:nvSpPr>
            <p:cNvPr id="240" name="Прямоугольник 239"/>
            <p:cNvSpPr/>
            <p:nvPr/>
          </p:nvSpPr>
          <p:spPr>
            <a:xfrm>
              <a:off x="3385510" y="3322797"/>
              <a:ext cx="121174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Рыбная Слобода</a:t>
              </a:r>
            </a:p>
          </p:txBody>
        </p:sp>
        <p:sp>
          <p:nvSpPr>
            <p:cNvPr id="241" name="Полилиния 240"/>
            <p:cNvSpPr/>
            <p:nvPr/>
          </p:nvSpPr>
          <p:spPr>
            <a:xfrm>
              <a:off x="6597949" y="3652787"/>
              <a:ext cx="753827" cy="985671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2" name="Полилиния 241"/>
            <p:cNvSpPr/>
            <p:nvPr/>
          </p:nvSpPr>
          <p:spPr>
            <a:xfrm>
              <a:off x="5427831" y="4197968"/>
              <a:ext cx="1679172" cy="1049210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3" name="Прямоугольник 242"/>
            <p:cNvSpPr/>
            <p:nvPr/>
          </p:nvSpPr>
          <p:spPr>
            <a:xfrm>
              <a:off x="4977676" y="4248673"/>
              <a:ext cx="121486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Новошешминск</a:t>
              </a:r>
            </a:p>
          </p:txBody>
        </p:sp>
        <p:sp>
          <p:nvSpPr>
            <p:cNvPr id="244" name="Полилиния 243"/>
            <p:cNvSpPr/>
            <p:nvPr/>
          </p:nvSpPr>
          <p:spPr>
            <a:xfrm>
              <a:off x="6929982" y="2790931"/>
              <a:ext cx="1168624" cy="11108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5" name="Полилиния 244"/>
            <p:cNvSpPr/>
            <p:nvPr/>
          </p:nvSpPr>
          <p:spPr>
            <a:xfrm>
              <a:off x="7521855" y="4989706"/>
              <a:ext cx="744543" cy="646874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2208974" y="1936582"/>
              <a:ext cx="1176537" cy="1234334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3866085" y="4923915"/>
              <a:ext cx="1291977" cy="113429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3090243" y="4513137"/>
              <a:ext cx="860211" cy="120864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49" name="Полилиния 248"/>
            <p:cNvSpPr/>
            <p:nvPr/>
          </p:nvSpPr>
          <p:spPr>
            <a:xfrm>
              <a:off x="4952095" y="4722582"/>
              <a:ext cx="1102283" cy="884201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2207256" y="2855465"/>
              <a:ext cx="528876" cy="42338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1" name="Прямоугольник 250"/>
            <p:cNvSpPr/>
            <p:nvPr/>
          </p:nvSpPr>
          <p:spPr>
            <a:xfrm>
              <a:off x="5057741" y="4952760"/>
              <a:ext cx="85755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Черемшан</a:t>
              </a:r>
            </a:p>
          </p:txBody>
        </p:sp>
        <p:sp>
          <p:nvSpPr>
            <p:cNvPr id="252" name="Прямоугольник 251"/>
            <p:cNvSpPr/>
            <p:nvPr/>
          </p:nvSpPr>
          <p:spPr>
            <a:xfrm>
              <a:off x="5969878" y="4496362"/>
              <a:ext cx="970736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Альметьевск</a:t>
              </a:r>
            </a:p>
          </p:txBody>
        </p:sp>
        <p:sp>
          <p:nvSpPr>
            <p:cNvPr id="253" name="Прямоугольник 252"/>
            <p:cNvSpPr/>
            <p:nvPr/>
          </p:nvSpPr>
          <p:spPr>
            <a:xfrm>
              <a:off x="3912339" y="5276592"/>
              <a:ext cx="75322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Нурлат</a:t>
              </a:r>
            </a:p>
          </p:txBody>
        </p:sp>
        <p:sp>
          <p:nvSpPr>
            <p:cNvPr id="254" name="Прямоугольник 253"/>
            <p:cNvSpPr/>
            <p:nvPr/>
          </p:nvSpPr>
          <p:spPr>
            <a:xfrm>
              <a:off x="4255376" y="4616709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Аксубаево</a:t>
              </a: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6894388" y="1670943"/>
              <a:ext cx="1259899" cy="1279215"/>
            </a:xfrm>
            <a:custGeom>
              <a:avLst/>
              <a:gdLst>
                <a:gd name="connsiteX0" fmla="*/ 304800 w 1691640"/>
                <a:gd name="connsiteY0" fmla="*/ 1592580 h 1836420"/>
                <a:gd name="connsiteX1" fmla="*/ 525780 w 1691640"/>
                <a:gd name="connsiteY1" fmla="*/ 1653540 h 1836420"/>
                <a:gd name="connsiteX2" fmla="*/ 685800 w 1691640"/>
                <a:gd name="connsiteY2" fmla="*/ 1699260 h 1836420"/>
                <a:gd name="connsiteX3" fmla="*/ 800100 w 1691640"/>
                <a:gd name="connsiteY3" fmla="*/ 1760220 h 1836420"/>
                <a:gd name="connsiteX4" fmla="*/ 914400 w 1691640"/>
                <a:gd name="connsiteY4" fmla="*/ 1783080 h 1836420"/>
                <a:gd name="connsiteX5" fmla="*/ 1051560 w 1691640"/>
                <a:gd name="connsiteY5" fmla="*/ 1836420 h 1836420"/>
                <a:gd name="connsiteX6" fmla="*/ 1051560 w 1691640"/>
                <a:gd name="connsiteY6" fmla="*/ 1836420 h 1836420"/>
                <a:gd name="connsiteX7" fmla="*/ 1165860 w 1691640"/>
                <a:gd name="connsiteY7" fmla="*/ 1752600 h 1836420"/>
                <a:gd name="connsiteX8" fmla="*/ 1219200 w 1691640"/>
                <a:gd name="connsiteY8" fmla="*/ 1699260 h 1836420"/>
                <a:gd name="connsiteX9" fmla="*/ 1333500 w 1691640"/>
                <a:gd name="connsiteY9" fmla="*/ 1623060 h 1836420"/>
                <a:gd name="connsiteX10" fmla="*/ 1394460 w 1691640"/>
                <a:gd name="connsiteY10" fmla="*/ 1554480 h 1836420"/>
                <a:gd name="connsiteX11" fmla="*/ 1440180 w 1691640"/>
                <a:gd name="connsiteY11" fmla="*/ 1531620 h 1836420"/>
                <a:gd name="connsiteX12" fmla="*/ 1440180 w 1691640"/>
                <a:gd name="connsiteY12" fmla="*/ 1531620 h 1836420"/>
                <a:gd name="connsiteX13" fmla="*/ 1455420 w 1691640"/>
                <a:gd name="connsiteY13" fmla="*/ 1463040 h 1836420"/>
                <a:gd name="connsiteX14" fmla="*/ 1524000 w 1691640"/>
                <a:gd name="connsiteY14" fmla="*/ 1280160 h 1836420"/>
                <a:gd name="connsiteX15" fmla="*/ 1554480 w 1691640"/>
                <a:gd name="connsiteY15" fmla="*/ 1203960 h 1836420"/>
                <a:gd name="connsiteX16" fmla="*/ 1607820 w 1691640"/>
                <a:gd name="connsiteY16" fmla="*/ 1249680 h 1836420"/>
                <a:gd name="connsiteX17" fmla="*/ 1668780 w 1691640"/>
                <a:gd name="connsiteY17" fmla="*/ 1257300 h 1836420"/>
                <a:gd name="connsiteX18" fmla="*/ 1668780 w 1691640"/>
                <a:gd name="connsiteY18" fmla="*/ 1257300 h 1836420"/>
                <a:gd name="connsiteX19" fmla="*/ 1691640 w 1691640"/>
                <a:gd name="connsiteY19" fmla="*/ 876300 h 1836420"/>
                <a:gd name="connsiteX20" fmla="*/ 1691640 w 1691640"/>
                <a:gd name="connsiteY20" fmla="*/ 876300 h 1836420"/>
                <a:gd name="connsiteX21" fmla="*/ 1584960 w 1691640"/>
                <a:gd name="connsiteY21" fmla="*/ 868680 h 1836420"/>
                <a:gd name="connsiteX22" fmla="*/ 1531620 w 1691640"/>
                <a:gd name="connsiteY22" fmla="*/ 876300 h 1836420"/>
                <a:gd name="connsiteX23" fmla="*/ 1470660 w 1691640"/>
                <a:gd name="connsiteY23" fmla="*/ 838200 h 1836420"/>
                <a:gd name="connsiteX24" fmla="*/ 1402080 w 1691640"/>
                <a:gd name="connsiteY24" fmla="*/ 792480 h 1836420"/>
                <a:gd name="connsiteX25" fmla="*/ 1295400 w 1691640"/>
                <a:gd name="connsiteY25" fmla="*/ 807720 h 1836420"/>
                <a:gd name="connsiteX26" fmla="*/ 1203960 w 1691640"/>
                <a:gd name="connsiteY26" fmla="*/ 845820 h 1836420"/>
                <a:gd name="connsiteX27" fmla="*/ 1203960 w 1691640"/>
                <a:gd name="connsiteY27" fmla="*/ 845820 h 1836420"/>
                <a:gd name="connsiteX28" fmla="*/ 1295400 w 1691640"/>
                <a:gd name="connsiteY28" fmla="*/ 1066800 h 1836420"/>
                <a:gd name="connsiteX29" fmla="*/ 1341120 w 1691640"/>
                <a:gd name="connsiteY29" fmla="*/ 1203960 h 1836420"/>
                <a:gd name="connsiteX30" fmla="*/ 1318260 w 1691640"/>
                <a:gd name="connsiteY30" fmla="*/ 1264920 h 1836420"/>
                <a:gd name="connsiteX31" fmla="*/ 1348740 w 1691640"/>
                <a:gd name="connsiteY31" fmla="*/ 1325880 h 1836420"/>
                <a:gd name="connsiteX32" fmla="*/ 1295400 w 1691640"/>
                <a:gd name="connsiteY32" fmla="*/ 1409700 h 1836420"/>
                <a:gd name="connsiteX33" fmla="*/ 1203960 w 1691640"/>
                <a:gd name="connsiteY33" fmla="*/ 1379220 h 1836420"/>
                <a:gd name="connsiteX34" fmla="*/ 1203960 w 1691640"/>
                <a:gd name="connsiteY34" fmla="*/ 1287780 h 1836420"/>
                <a:gd name="connsiteX35" fmla="*/ 1165860 w 1691640"/>
                <a:gd name="connsiteY35" fmla="*/ 1280160 h 1836420"/>
                <a:gd name="connsiteX36" fmla="*/ 1165860 w 1691640"/>
                <a:gd name="connsiteY36" fmla="*/ 1280160 h 1836420"/>
                <a:gd name="connsiteX37" fmla="*/ 1059180 w 1691640"/>
                <a:gd name="connsiteY37" fmla="*/ 1280160 h 1836420"/>
                <a:gd name="connsiteX38" fmla="*/ 1059180 w 1691640"/>
                <a:gd name="connsiteY38" fmla="*/ 1219200 h 1836420"/>
                <a:gd name="connsiteX39" fmla="*/ 1013460 w 1691640"/>
                <a:gd name="connsiteY39" fmla="*/ 1165860 h 1836420"/>
                <a:gd name="connsiteX40" fmla="*/ 990600 w 1691640"/>
                <a:gd name="connsiteY40" fmla="*/ 1150620 h 1836420"/>
                <a:gd name="connsiteX41" fmla="*/ 952500 w 1691640"/>
                <a:gd name="connsiteY41" fmla="*/ 1165860 h 1836420"/>
                <a:gd name="connsiteX42" fmla="*/ 944880 w 1691640"/>
                <a:gd name="connsiteY42" fmla="*/ 1188720 h 1836420"/>
                <a:gd name="connsiteX43" fmla="*/ 960120 w 1691640"/>
                <a:gd name="connsiteY43" fmla="*/ 1234440 h 1836420"/>
                <a:gd name="connsiteX44" fmla="*/ 929640 w 1691640"/>
                <a:gd name="connsiteY44" fmla="*/ 1234440 h 1836420"/>
                <a:gd name="connsiteX45" fmla="*/ 868680 w 1691640"/>
                <a:gd name="connsiteY45" fmla="*/ 1226820 h 1836420"/>
                <a:gd name="connsiteX46" fmla="*/ 868680 w 1691640"/>
                <a:gd name="connsiteY46" fmla="*/ 1226820 h 1836420"/>
                <a:gd name="connsiteX47" fmla="*/ 937260 w 1691640"/>
                <a:gd name="connsiteY47" fmla="*/ 1104900 h 1836420"/>
                <a:gd name="connsiteX48" fmla="*/ 929640 w 1691640"/>
                <a:gd name="connsiteY48" fmla="*/ 1082040 h 1836420"/>
                <a:gd name="connsiteX49" fmla="*/ 922020 w 1691640"/>
                <a:gd name="connsiteY49" fmla="*/ 1074420 h 1836420"/>
                <a:gd name="connsiteX50" fmla="*/ 845820 w 1691640"/>
                <a:gd name="connsiteY50" fmla="*/ 1074420 h 1836420"/>
                <a:gd name="connsiteX51" fmla="*/ 845820 w 1691640"/>
                <a:gd name="connsiteY51" fmla="*/ 1074420 h 1836420"/>
                <a:gd name="connsiteX52" fmla="*/ 784860 w 1691640"/>
                <a:gd name="connsiteY52" fmla="*/ 990600 h 1836420"/>
                <a:gd name="connsiteX53" fmla="*/ 784860 w 1691640"/>
                <a:gd name="connsiteY53" fmla="*/ 990600 h 1836420"/>
                <a:gd name="connsiteX54" fmla="*/ 716280 w 1691640"/>
                <a:gd name="connsiteY54" fmla="*/ 929640 h 1836420"/>
                <a:gd name="connsiteX55" fmla="*/ 716280 w 1691640"/>
                <a:gd name="connsiteY55" fmla="*/ 883920 h 1836420"/>
                <a:gd name="connsiteX56" fmla="*/ 731520 w 1691640"/>
                <a:gd name="connsiteY56" fmla="*/ 800100 h 1836420"/>
                <a:gd name="connsiteX57" fmla="*/ 716280 w 1691640"/>
                <a:gd name="connsiteY57" fmla="*/ 632460 h 1836420"/>
                <a:gd name="connsiteX58" fmla="*/ 716280 w 1691640"/>
                <a:gd name="connsiteY58" fmla="*/ 632460 h 1836420"/>
                <a:gd name="connsiteX59" fmla="*/ 708660 w 1691640"/>
                <a:gd name="connsiteY59" fmla="*/ 487680 h 1836420"/>
                <a:gd name="connsiteX60" fmla="*/ 708660 w 1691640"/>
                <a:gd name="connsiteY60" fmla="*/ 487680 h 1836420"/>
                <a:gd name="connsiteX61" fmla="*/ 777240 w 1691640"/>
                <a:gd name="connsiteY61" fmla="*/ 266700 h 1836420"/>
                <a:gd name="connsiteX62" fmla="*/ 868680 w 1691640"/>
                <a:gd name="connsiteY62" fmla="*/ 251460 h 1836420"/>
                <a:gd name="connsiteX63" fmla="*/ 876300 w 1691640"/>
                <a:gd name="connsiteY63" fmla="*/ 152400 h 1836420"/>
                <a:gd name="connsiteX64" fmla="*/ 937260 w 1691640"/>
                <a:gd name="connsiteY64" fmla="*/ 121920 h 1836420"/>
                <a:gd name="connsiteX65" fmla="*/ 975360 w 1691640"/>
                <a:gd name="connsiteY65" fmla="*/ 38100 h 1836420"/>
                <a:gd name="connsiteX66" fmla="*/ 777240 w 1691640"/>
                <a:gd name="connsiteY66" fmla="*/ 0 h 1836420"/>
                <a:gd name="connsiteX67" fmla="*/ 701040 w 1691640"/>
                <a:gd name="connsiteY67" fmla="*/ 0 h 1836420"/>
                <a:gd name="connsiteX68" fmla="*/ 609600 w 1691640"/>
                <a:gd name="connsiteY68" fmla="*/ 15240 h 1836420"/>
                <a:gd name="connsiteX69" fmla="*/ 601980 w 1691640"/>
                <a:gd name="connsiteY69" fmla="*/ 38100 h 1836420"/>
                <a:gd name="connsiteX70" fmla="*/ 624840 w 1691640"/>
                <a:gd name="connsiteY70" fmla="*/ 53340 h 1836420"/>
                <a:gd name="connsiteX71" fmla="*/ 586740 w 1691640"/>
                <a:gd name="connsiteY71" fmla="*/ 99060 h 1836420"/>
                <a:gd name="connsiteX72" fmla="*/ 556260 w 1691640"/>
                <a:gd name="connsiteY72" fmla="*/ 175260 h 1836420"/>
                <a:gd name="connsiteX73" fmla="*/ 617220 w 1691640"/>
                <a:gd name="connsiteY73" fmla="*/ 213360 h 1836420"/>
                <a:gd name="connsiteX74" fmla="*/ 594360 w 1691640"/>
                <a:gd name="connsiteY74" fmla="*/ 312420 h 1836420"/>
                <a:gd name="connsiteX75" fmla="*/ 548640 w 1691640"/>
                <a:gd name="connsiteY75" fmla="*/ 403860 h 1836420"/>
                <a:gd name="connsiteX76" fmla="*/ 449580 w 1691640"/>
                <a:gd name="connsiteY76" fmla="*/ 434340 h 1836420"/>
                <a:gd name="connsiteX77" fmla="*/ 381000 w 1691640"/>
                <a:gd name="connsiteY77" fmla="*/ 396240 h 1836420"/>
                <a:gd name="connsiteX78" fmla="*/ 350520 w 1691640"/>
                <a:gd name="connsiteY78" fmla="*/ 419100 h 1836420"/>
                <a:gd name="connsiteX79" fmla="*/ 350520 w 1691640"/>
                <a:gd name="connsiteY79" fmla="*/ 441960 h 1836420"/>
                <a:gd name="connsiteX80" fmla="*/ 274320 w 1691640"/>
                <a:gd name="connsiteY80" fmla="*/ 449580 h 1836420"/>
                <a:gd name="connsiteX81" fmla="*/ 266700 w 1691640"/>
                <a:gd name="connsiteY81" fmla="*/ 464820 h 1836420"/>
                <a:gd name="connsiteX82" fmla="*/ 312420 w 1691640"/>
                <a:gd name="connsiteY82" fmla="*/ 495300 h 1836420"/>
                <a:gd name="connsiteX83" fmla="*/ 312420 w 1691640"/>
                <a:gd name="connsiteY83" fmla="*/ 502920 h 1836420"/>
                <a:gd name="connsiteX84" fmla="*/ 297180 w 1691640"/>
                <a:gd name="connsiteY84" fmla="*/ 533400 h 1836420"/>
                <a:gd name="connsiteX85" fmla="*/ 274320 w 1691640"/>
                <a:gd name="connsiteY85" fmla="*/ 541020 h 1836420"/>
                <a:gd name="connsiteX86" fmla="*/ 266700 w 1691640"/>
                <a:gd name="connsiteY86" fmla="*/ 601980 h 1836420"/>
                <a:gd name="connsiteX87" fmla="*/ 198120 w 1691640"/>
                <a:gd name="connsiteY87" fmla="*/ 624840 h 1836420"/>
                <a:gd name="connsiteX88" fmla="*/ 137160 w 1691640"/>
                <a:gd name="connsiteY88" fmla="*/ 746760 h 1836420"/>
                <a:gd name="connsiteX89" fmla="*/ 30480 w 1691640"/>
                <a:gd name="connsiteY89" fmla="*/ 762000 h 1836420"/>
                <a:gd name="connsiteX90" fmla="*/ 0 w 1691640"/>
                <a:gd name="connsiteY90" fmla="*/ 815340 h 1836420"/>
                <a:gd name="connsiteX91" fmla="*/ 0 w 1691640"/>
                <a:gd name="connsiteY91" fmla="*/ 815340 h 1836420"/>
                <a:gd name="connsiteX92" fmla="*/ 15240 w 1691640"/>
                <a:gd name="connsiteY92" fmla="*/ 891540 h 1836420"/>
                <a:gd name="connsiteX93" fmla="*/ 106680 w 1691640"/>
                <a:gd name="connsiteY93" fmla="*/ 922020 h 1836420"/>
                <a:gd name="connsiteX94" fmla="*/ 342900 w 1691640"/>
                <a:gd name="connsiteY94" fmla="*/ 929640 h 1836420"/>
                <a:gd name="connsiteX95" fmla="*/ 388620 w 1691640"/>
                <a:gd name="connsiteY95" fmla="*/ 975360 h 1836420"/>
                <a:gd name="connsiteX96" fmla="*/ 510540 w 1691640"/>
                <a:gd name="connsiteY96" fmla="*/ 1028700 h 1836420"/>
                <a:gd name="connsiteX97" fmla="*/ 495300 w 1691640"/>
                <a:gd name="connsiteY97" fmla="*/ 1074420 h 1836420"/>
                <a:gd name="connsiteX98" fmla="*/ 518160 w 1691640"/>
                <a:gd name="connsiteY98" fmla="*/ 1089660 h 1836420"/>
                <a:gd name="connsiteX99" fmla="*/ 556260 w 1691640"/>
                <a:gd name="connsiteY99" fmla="*/ 1135380 h 1836420"/>
                <a:gd name="connsiteX100" fmla="*/ 525780 w 1691640"/>
                <a:gd name="connsiteY100" fmla="*/ 1219200 h 1836420"/>
                <a:gd name="connsiteX101" fmla="*/ 556260 w 1691640"/>
                <a:gd name="connsiteY101" fmla="*/ 1249680 h 1836420"/>
                <a:gd name="connsiteX102" fmla="*/ 502920 w 1691640"/>
                <a:gd name="connsiteY102" fmla="*/ 1363980 h 1836420"/>
                <a:gd name="connsiteX103" fmla="*/ 426720 w 1691640"/>
                <a:gd name="connsiteY103" fmla="*/ 1310640 h 1836420"/>
                <a:gd name="connsiteX104" fmla="*/ 350520 w 1691640"/>
                <a:gd name="connsiteY104" fmla="*/ 1257300 h 1836420"/>
                <a:gd name="connsiteX105" fmla="*/ 304800 w 1691640"/>
                <a:gd name="connsiteY105" fmla="*/ 1211580 h 1836420"/>
                <a:gd name="connsiteX106" fmla="*/ 289560 w 1691640"/>
                <a:gd name="connsiteY106" fmla="*/ 1226820 h 1836420"/>
                <a:gd name="connsiteX107" fmla="*/ 335280 w 1691640"/>
                <a:gd name="connsiteY107" fmla="*/ 1303020 h 1836420"/>
                <a:gd name="connsiteX108" fmla="*/ 312420 w 1691640"/>
                <a:gd name="connsiteY108" fmla="*/ 1333500 h 1836420"/>
                <a:gd name="connsiteX109" fmla="*/ 304800 w 1691640"/>
                <a:gd name="connsiteY109" fmla="*/ 1592580 h 18364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91640" h="1836420">
                  <a:moveTo>
                    <a:pt x="304800" y="1592580"/>
                  </a:moveTo>
                  <a:lnTo>
                    <a:pt x="525780" y="1653540"/>
                  </a:lnTo>
                  <a:lnTo>
                    <a:pt x="685800" y="1699260"/>
                  </a:lnTo>
                  <a:lnTo>
                    <a:pt x="800100" y="1760220"/>
                  </a:lnTo>
                  <a:lnTo>
                    <a:pt x="914400" y="1783080"/>
                  </a:lnTo>
                  <a:lnTo>
                    <a:pt x="1051560" y="1836420"/>
                  </a:lnTo>
                  <a:lnTo>
                    <a:pt x="1051560" y="1836420"/>
                  </a:lnTo>
                  <a:lnTo>
                    <a:pt x="1165860" y="1752600"/>
                  </a:lnTo>
                  <a:lnTo>
                    <a:pt x="1219200" y="1699260"/>
                  </a:lnTo>
                  <a:lnTo>
                    <a:pt x="1333500" y="1623060"/>
                  </a:lnTo>
                  <a:lnTo>
                    <a:pt x="1394460" y="1554480"/>
                  </a:lnTo>
                  <a:lnTo>
                    <a:pt x="1440180" y="1531620"/>
                  </a:lnTo>
                  <a:lnTo>
                    <a:pt x="1440180" y="1531620"/>
                  </a:lnTo>
                  <a:lnTo>
                    <a:pt x="1455420" y="1463040"/>
                  </a:lnTo>
                  <a:lnTo>
                    <a:pt x="1524000" y="1280160"/>
                  </a:lnTo>
                  <a:lnTo>
                    <a:pt x="1554480" y="1203960"/>
                  </a:lnTo>
                  <a:lnTo>
                    <a:pt x="1607820" y="1249680"/>
                  </a:lnTo>
                  <a:lnTo>
                    <a:pt x="1668780" y="1257300"/>
                  </a:lnTo>
                  <a:lnTo>
                    <a:pt x="1668780" y="1257300"/>
                  </a:lnTo>
                  <a:lnTo>
                    <a:pt x="1691640" y="876300"/>
                  </a:lnTo>
                  <a:lnTo>
                    <a:pt x="1691640" y="876300"/>
                  </a:lnTo>
                  <a:lnTo>
                    <a:pt x="1584960" y="868680"/>
                  </a:lnTo>
                  <a:lnTo>
                    <a:pt x="1531620" y="876300"/>
                  </a:lnTo>
                  <a:lnTo>
                    <a:pt x="1470660" y="838200"/>
                  </a:lnTo>
                  <a:lnTo>
                    <a:pt x="1402080" y="792480"/>
                  </a:lnTo>
                  <a:lnTo>
                    <a:pt x="1295400" y="807720"/>
                  </a:lnTo>
                  <a:lnTo>
                    <a:pt x="1203960" y="845820"/>
                  </a:lnTo>
                  <a:lnTo>
                    <a:pt x="1203960" y="845820"/>
                  </a:lnTo>
                  <a:lnTo>
                    <a:pt x="1295400" y="1066800"/>
                  </a:lnTo>
                  <a:lnTo>
                    <a:pt x="1341120" y="1203960"/>
                  </a:lnTo>
                  <a:lnTo>
                    <a:pt x="1318260" y="1264920"/>
                  </a:lnTo>
                  <a:lnTo>
                    <a:pt x="1348740" y="1325880"/>
                  </a:lnTo>
                  <a:lnTo>
                    <a:pt x="1295400" y="1409700"/>
                  </a:lnTo>
                  <a:lnTo>
                    <a:pt x="1203960" y="1379220"/>
                  </a:lnTo>
                  <a:lnTo>
                    <a:pt x="1203960" y="1287780"/>
                  </a:lnTo>
                  <a:lnTo>
                    <a:pt x="1165860" y="1280160"/>
                  </a:lnTo>
                  <a:lnTo>
                    <a:pt x="1165860" y="1280160"/>
                  </a:lnTo>
                  <a:lnTo>
                    <a:pt x="1059180" y="1280160"/>
                  </a:lnTo>
                  <a:lnTo>
                    <a:pt x="1059180" y="1219200"/>
                  </a:lnTo>
                  <a:lnTo>
                    <a:pt x="1013460" y="1165860"/>
                  </a:lnTo>
                  <a:lnTo>
                    <a:pt x="990600" y="1150620"/>
                  </a:lnTo>
                  <a:lnTo>
                    <a:pt x="952500" y="1165860"/>
                  </a:lnTo>
                  <a:lnTo>
                    <a:pt x="944880" y="1188720"/>
                  </a:lnTo>
                  <a:lnTo>
                    <a:pt x="960120" y="1234440"/>
                  </a:lnTo>
                  <a:lnTo>
                    <a:pt x="929640" y="1234440"/>
                  </a:lnTo>
                  <a:lnTo>
                    <a:pt x="868680" y="1226820"/>
                  </a:lnTo>
                  <a:lnTo>
                    <a:pt x="868680" y="1226820"/>
                  </a:lnTo>
                  <a:lnTo>
                    <a:pt x="937260" y="1104900"/>
                  </a:lnTo>
                  <a:lnTo>
                    <a:pt x="929640" y="1082040"/>
                  </a:lnTo>
                  <a:lnTo>
                    <a:pt x="922020" y="1074420"/>
                  </a:lnTo>
                  <a:lnTo>
                    <a:pt x="845820" y="1074420"/>
                  </a:lnTo>
                  <a:lnTo>
                    <a:pt x="845820" y="1074420"/>
                  </a:lnTo>
                  <a:lnTo>
                    <a:pt x="784860" y="990600"/>
                  </a:lnTo>
                  <a:lnTo>
                    <a:pt x="784860" y="990600"/>
                  </a:lnTo>
                  <a:lnTo>
                    <a:pt x="716280" y="929640"/>
                  </a:lnTo>
                  <a:lnTo>
                    <a:pt x="716280" y="883920"/>
                  </a:lnTo>
                  <a:lnTo>
                    <a:pt x="731520" y="800100"/>
                  </a:lnTo>
                  <a:lnTo>
                    <a:pt x="716280" y="632460"/>
                  </a:lnTo>
                  <a:lnTo>
                    <a:pt x="716280" y="632460"/>
                  </a:lnTo>
                  <a:lnTo>
                    <a:pt x="708660" y="487680"/>
                  </a:lnTo>
                  <a:lnTo>
                    <a:pt x="708660" y="487680"/>
                  </a:lnTo>
                  <a:lnTo>
                    <a:pt x="777240" y="266700"/>
                  </a:lnTo>
                  <a:lnTo>
                    <a:pt x="868680" y="251460"/>
                  </a:lnTo>
                  <a:lnTo>
                    <a:pt x="876300" y="152400"/>
                  </a:lnTo>
                  <a:lnTo>
                    <a:pt x="937260" y="121920"/>
                  </a:lnTo>
                  <a:lnTo>
                    <a:pt x="975360" y="38100"/>
                  </a:lnTo>
                  <a:lnTo>
                    <a:pt x="777240" y="0"/>
                  </a:lnTo>
                  <a:lnTo>
                    <a:pt x="701040" y="0"/>
                  </a:lnTo>
                  <a:lnTo>
                    <a:pt x="609600" y="15240"/>
                  </a:lnTo>
                  <a:lnTo>
                    <a:pt x="601980" y="38100"/>
                  </a:lnTo>
                  <a:lnTo>
                    <a:pt x="624840" y="53340"/>
                  </a:lnTo>
                  <a:lnTo>
                    <a:pt x="586740" y="99060"/>
                  </a:lnTo>
                  <a:lnTo>
                    <a:pt x="556260" y="175260"/>
                  </a:lnTo>
                  <a:lnTo>
                    <a:pt x="617220" y="213360"/>
                  </a:lnTo>
                  <a:lnTo>
                    <a:pt x="594360" y="312420"/>
                  </a:lnTo>
                  <a:lnTo>
                    <a:pt x="548640" y="403860"/>
                  </a:lnTo>
                  <a:lnTo>
                    <a:pt x="449580" y="434340"/>
                  </a:lnTo>
                  <a:lnTo>
                    <a:pt x="381000" y="396240"/>
                  </a:lnTo>
                  <a:lnTo>
                    <a:pt x="350520" y="419100"/>
                  </a:lnTo>
                  <a:lnTo>
                    <a:pt x="350520" y="441960"/>
                  </a:lnTo>
                  <a:lnTo>
                    <a:pt x="274320" y="449580"/>
                  </a:lnTo>
                  <a:lnTo>
                    <a:pt x="266700" y="464820"/>
                  </a:lnTo>
                  <a:lnTo>
                    <a:pt x="312420" y="495300"/>
                  </a:lnTo>
                  <a:lnTo>
                    <a:pt x="312420" y="502920"/>
                  </a:lnTo>
                  <a:lnTo>
                    <a:pt x="297180" y="533400"/>
                  </a:lnTo>
                  <a:lnTo>
                    <a:pt x="274320" y="541020"/>
                  </a:lnTo>
                  <a:lnTo>
                    <a:pt x="266700" y="601980"/>
                  </a:lnTo>
                  <a:lnTo>
                    <a:pt x="198120" y="624840"/>
                  </a:lnTo>
                  <a:lnTo>
                    <a:pt x="137160" y="746760"/>
                  </a:lnTo>
                  <a:lnTo>
                    <a:pt x="30480" y="762000"/>
                  </a:lnTo>
                  <a:lnTo>
                    <a:pt x="0" y="815340"/>
                  </a:lnTo>
                  <a:lnTo>
                    <a:pt x="0" y="815340"/>
                  </a:lnTo>
                  <a:lnTo>
                    <a:pt x="15240" y="891540"/>
                  </a:lnTo>
                  <a:lnTo>
                    <a:pt x="106680" y="922020"/>
                  </a:lnTo>
                  <a:lnTo>
                    <a:pt x="342900" y="929640"/>
                  </a:lnTo>
                  <a:lnTo>
                    <a:pt x="388620" y="975360"/>
                  </a:lnTo>
                  <a:lnTo>
                    <a:pt x="510540" y="1028700"/>
                  </a:lnTo>
                  <a:lnTo>
                    <a:pt x="495300" y="1074420"/>
                  </a:lnTo>
                  <a:lnTo>
                    <a:pt x="518160" y="1089660"/>
                  </a:lnTo>
                  <a:lnTo>
                    <a:pt x="556260" y="1135380"/>
                  </a:lnTo>
                  <a:lnTo>
                    <a:pt x="525780" y="1219200"/>
                  </a:lnTo>
                  <a:lnTo>
                    <a:pt x="556260" y="1249680"/>
                  </a:lnTo>
                  <a:lnTo>
                    <a:pt x="502920" y="1363980"/>
                  </a:lnTo>
                  <a:lnTo>
                    <a:pt x="426720" y="1310640"/>
                  </a:lnTo>
                  <a:lnTo>
                    <a:pt x="350520" y="1257300"/>
                  </a:lnTo>
                  <a:lnTo>
                    <a:pt x="304800" y="1211580"/>
                  </a:lnTo>
                  <a:lnTo>
                    <a:pt x="289560" y="1226820"/>
                  </a:lnTo>
                  <a:lnTo>
                    <a:pt x="335280" y="1303020"/>
                  </a:lnTo>
                  <a:lnTo>
                    <a:pt x="312420" y="1333500"/>
                  </a:lnTo>
                  <a:lnTo>
                    <a:pt x="304800" y="15925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6071472" y="2583911"/>
              <a:ext cx="1112343" cy="541409"/>
            </a:xfrm>
            <a:custGeom>
              <a:avLst/>
              <a:gdLst>
                <a:gd name="connsiteX0" fmla="*/ 0 w 1493520"/>
                <a:gd name="connsiteY0" fmla="*/ 457200 h 777240"/>
                <a:gd name="connsiteX1" fmla="*/ 45720 w 1493520"/>
                <a:gd name="connsiteY1" fmla="*/ 381000 h 777240"/>
                <a:gd name="connsiteX2" fmla="*/ 106680 w 1493520"/>
                <a:gd name="connsiteY2" fmla="*/ 342900 h 777240"/>
                <a:gd name="connsiteX3" fmla="*/ 160020 w 1493520"/>
                <a:gd name="connsiteY3" fmla="*/ 327660 h 777240"/>
                <a:gd name="connsiteX4" fmla="*/ 228600 w 1493520"/>
                <a:gd name="connsiteY4" fmla="*/ 335280 h 777240"/>
                <a:gd name="connsiteX5" fmla="*/ 243840 w 1493520"/>
                <a:gd name="connsiteY5" fmla="*/ 403860 h 777240"/>
                <a:gd name="connsiteX6" fmla="*/ 289560 w 1493520"/>
                <a:gd name="connsiteY6" fmla="*/ 480060 h 777240"/>
                <a:gd name="connsiteX7" fmla="*/ 289560 w 1493520"/>
                <a:gd name="connsiteY7" fmla="*/ 480060 h 777240"/>
                <a:gd name="connsiteX8" fmla="*/ 426720 w 1493520"/>
                <a:gd name="connsiteY8" fmla="*/ 533400 h 777240"/>
                <a:gd name="connsiteX9" fmla="*/ 457200 w 1493520"/>
                <a:gd name="connsiteY9" fmla="*/ 510540 h 777240"/>
                <a:gd name="connsiteX10" fmla="*/ 457200 w 1493520"/>
                <a:gd name="connsiteY10" fmla="*/ 510540 h 777240"/>
                <a:gd name="connsiteX11" fmla="*/ 502920 w 1493520"/>
                <a:gd name="connsiteY11" fmla="*/ 426720 h 777240"/>
                <a:gd name="connsiteX12" fmla="*/ 502920 w 1493520"/>
                <a:gd name="connsiteY12" fmla="*/ 426720 h 777240"/>
                <a:gd name="connsiteX13" fmla="*/ 601980 w 1493520"/>
                <a:gd name="connsiteY13" fmla="*/ 396240 h 777240"/>
                <a:gd name="connsiteX14" fmla="*/ 548640 w 1493520"/>
                <a:gd name="connsiteY14" fmla="*/ 251460 h 777240"/>
                <a:gd name="connsiteX15" fmla="*/ 563880 w 1493520"/>
                <a:gd name="connsiteY15" fmla="*/ 182880 h 777240"/>
                <a:gd name="connsiteX16" fmla="*/ 502920 w 1493520"/>
                <a:gd name="connsiteY16" fmla="*/ 60960 h 777240"/>
                <a:gd name="connsiteX17" fmla="*/ 541020 w 1493520"/>
                <a:gd name="connsiteY17" fmla="*/ 0 h 777240"/>
                <a:gd name="connsiteX18" fmla="*/ 594360 w 1493520"/>
                <a:gd name="connsiteY18" fmla="*/ 45720 h 777240"/>
                <a:gd name="connsiteX19" fmla="*/ 640080 w 1493520"/>
                <a:gd name="connsiteY19" fmla="*/ 45720 h 777240"/>
                <a:gd name="connsiteX20" fmla="*/ 708660 w 1493520"/>
                <a:gd name="connsiteY20" fmla="*/ 38100 h 777240"/>
                <a:gd name="connsiteX21" fmla="*/ 784860 w 1493520"/>
                <a:gd name="connsiteY21" fmla="*/ 129540 h 777240"/>
                <a:gd name="connsiteX22" fmla="*/ 830580 w 1493520"/>
                <a:gd name="connsiteY22" fmla="*/ 175260 h 777240"/>
                <a:gd name="connsiteX23" fmla="*/ 914400 w 1493520"/>
                <a:gd name="connsiteY23" fmla="*/ 167640 h 777240"/>
                <a:gd name="connsiteX24" fmla="*/ 975360 w 1493520"/>
                <a:gd name="connsiteY24" fmla="*/ 198120 h 777240"/>
                <a:gd name="connsiteX25" fmla="*/ 1013460 w 1493520"/>
                <a:gd name="connsiteY25" fmla="*/ 175260 h 777240"/>
                <a:gd name="connsiteX26" fmla="*/ 975360 w 1493520"/>
                <a:gd name="connsiteY26" fmla="*/ 106680 h 777240"/>
                <a:gd name="connsiteX27" fmla="*/ 982980 w 1493520"/>
                <a:gd name="connsiteY27" fmla="*/ 76200 h 777240"/>
                <a:gd name="connsiteX28" fmla="*/ 1051560 w 1493520"/>
                <a:gd name="connsiteY28" fmla="*/ 83820 h 777240"/>
                <a:gd name="connsiteX29" fmla="*/ 1112520 w 1493520"/>
                <a:gd name="connsiteY29" fmla="*/ 114300 h 777240"/>
                <a:gd name="connsiteX30" fmla="*/ 1158240 w 1493520"/>
                <a:gd name="connsiteY30" fmla="*/ 144780 h 777240"/>
                <a:gd name="connsiteX31" fmla="*/ 1234440 w 1493520"/>
                <a:gd name="connsiteY31" fmla="*/ 160020 h 777240"/>
                <a:gd name="connsiteX32" fmla="*/ 1226820 w 1493520"/>
                <a:gd name="connsiteY32" fmla="*/ 190500 h 777240"/>
                <a:gd name="connsiteX33" fmla="*/ 1249680 w 1493520"/>
                <a:gd name="connsiteY33" fmla="*/ 220980 h 777240"/>
                <a:gd name="connsiteX34" fmla="*/ 1295400 w 1493520"/>
                <a:gd name="connsiteY34" fmla="*/ 220980 h 777240"/>
                <a:gd name="connsiteX35" fmla="*/ 1333500 w 1493520"/>
                <a:gd name="connsiteY35" fmla="*/ 289560 h 777240"/>
                <a:gd name="connsiteX36" fmla="*/ 1394460 w 1493520"/>
                <a:gd name="connsiteY36" fmla="*/ 327660 h 777240"/>
                <a:gd name="connsiteX37" fmla="*/ 1447800 w 1493520"/>
                <a:gd name="connsiteY37" fmla="*/ 297180 h 777240"/>
                <a:gd name="connsiteX38" fmla="*/ 1485900 w 1493520"/>
                <a:gd name="connsiteY38" fmla="*/ 312420 h 777240"/>
                <a:gd name="connsiteX39" fmla="*/ 1493520 w 1493520"/>
                <a:gd name="connsiteY39" fmla="*/ 358140 h 777240"/>
                <a:gd name="connsiteX40" fmla="*/ 1463040 w 1493520"/>
                <a:gd name="connsiteY40" fmla="*/ 449580 h 777240"/>
                <a:gd name="connsiteX41" fmla="*/ 1325880 w 1493520"/>
                <a:gd name="connsiteY41" fmla="*/ 480060 h 777240"/>
                <a:gd name="connsiteX42" fmla="*/ 1242060 w 1493520"/>
                <a:gd name="connsiteY42" fmla="*/ 480060 h 777240"/>
                <a:gd name="connsiteX43" fmla="*/ 1203960 w 1493520"/>
                <a:gd name="connsiteY43" fmla="*/ 441960 h 777240"/>
                <a:gd name="connsiteX44" fmla="*/ 1143000 w 1493520"/>
                <a:gd name="connsiteY44" fmla="*/ 441960 h 777240"/>
                <a:gd name="connsiteX45" fmla="*/ 1097280 w 1493520"/>
                <a:gd name="connsiteY45" fmla="*/ 487680 h 777240"/>
                <a:gd name="connsiteX46" fmla="*/ 1021080 w 1493520"/>
                <a:gd name="connsiteY46" fmla="*/ 502920 h 777240"/>
                <a:gd name="connsiteX47" fmla="*/ 1021080 w 1493520"/>
                <a:gd name="connsiteY47" fmla="*/ 502920 h 777240"/>
                <a:gd name="connsiteX48" fmla="*/ 640080 w 1493520"/>
                <a:gd name="connsiteY48" fmla="*/ 548640 h 777240"/>
                <a:gd name="connsiteX49" fmla="*/ 624840 w 1493520"/>
                <a:gd name="connsiteY49" fmla="*/ 571500 h 777240"/>
                <a:gd name="connsiteX50" fmla="*/ 647700 w 1493520"/>
                <a:gd name="connsiteY50" fmla="*/ 777240 h 777240"/>
                <a:gd name="connsiteX51" fmla="*/ 563880 w 1493520"/>
                <a:gd name="connsiteY51" fmla="*/ 762000 h 777240"/>
                <a:gd name="connsiteX52" fmla="*/ 495300 w 1493520"/>
                <a:gd name="connsiteY52" fmla="*/ 769620 h 777240"/>
                <a:gd name="connsiteX53" fmla="*/ 449580 w 1493520"/>
                <a:gd name="connsiteY53" fmla="*/ 655320 h 777240"/>
                <a:gd name="connsiteX54" fmla="*/ 449580 w 1493520"/>
                <a:gd name="connsiteY54" fmla="*/ 655320 h 777240"/>
                <a:gd name="connsiteX55" fmla="*/ 342900 w 1493520"/>
                <a:gd name="connsiteY55" fmla="*/ 624840 h 777240"/>
                <a:gd name="connsiteX56" fmla="*/ 320040 w 1493520"/>
                <a:gd name="connsiteY56" fmla="*/ 563880 h 777240"/>
                <a:gd name="connsiteX57" fmla="*/ 251460 w 1493520"/>
                <a:gd name="connsiteY57" fmla="*/ 525780 h 777240"/>
                <a:gd name="connsiteX58" fmla="*/ 175260 w 1493520"/>
                <a:gd name="connsiteY58" fmla="*/ 480060 h 777240"/>
                <a:gd name="connsiteX59" fmla="*/ 160020 w 1493520"/>
                <a:gd name="connsiteY59" fmla="*/ 441960 h 777240"/>
                <a:gd name="connsiteX60" fmla="*/ 68580 w 1493520"/>
                <a:gd name="connsiteY60" fmla="*/ 441960 h 777240"/>
                <a:gd name="connsiteX61" fmla="*/ 0 w 1493520"/>
                <a:gd name="connsiteY61" fmla="*/ 457200 h 7772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</a:cxnLst>
              <a:rect l="l" t="t" r="r" b="b"/>
              <a:pathLst>
                <a:path w="1493520" h="777240">
                  <a:moveTo>
                    <a:pt x="0" y="457200"/>
                  </a:moveTo>
                  <a:lnTo>
                    <a:pt x="45720" y="381000"/>
                  </a:lnTo>
                  <a:lnTo>
                    <a:pt x="106680" y="342900"/>
                  </a:lnTo>
                  <a:lnTo>
                    <a:pt x="160020" y="327660"/>
                  </a:lnTo>
                  <a:lnTo>
                    <a:pt x="228600" y="335280"/>
                  </a:lnTo>
                  <a:lnTo>
                    <a:pt x="243840" y="403860"/>
                  </a:lnTo>
                  <a:lnTo>
                    <a:pt x="289560" y="480060"/>
                  </a:lnTo>
                  <a:lnTo>
                    <a:pt x="289560" y="480060"/>
                  </a:lnTo>
                  <a:lnTo>
                    <a:pt x="426720" y="533400"/>
                  </a:lnTo>
                  <a:lnTo>
                    <a:pt x="457200" y="510540"/>
                  </a:lnTo>
                  <a:lnTo>
                    <a:pt x="457200" y="510540"/>
                  </a:lnTo>
                  <a:lnTo>
                    <a:pt x="502920" y="426720"/>
                  </a:lnTo>
                  <a:lnTo>
                    <a:pt x="502920" y="426720"/>
                  </a:lnTo>
                  <a:lnTo>
                    <a:pt x="601980" y="396240"/>
                  </a:lnTo>
                  <a:lnTo>
                    <a:pt x="548640" y="251460"/>
                  </a:lnTo>
                  <a:lnTo>
                    <a:pt x="563880" y="182880"/>
                  </a:lnTo>
                  <a:lnTo>
                    <a:pt x="502920" y="60960"/>
                  </a:lnTo>
                  <a:lnTo>
                    <a:pt x="541020" y="0"/>
                  </a:lnTo>
                  <a:lnTo>
                    <a:pt x="594360" y="45720"/>
                  </a:lnTo>
                  <a:lnTo>
                    <a:pt x="640080" y="45720"/>
                  </a:lnTo>
                  <a:lnTo>
                    <a:pt x="708660" y="38100"/>
                  </a:lnTo>
                  <a:lnTo>
                    <a:pt x="784860" y="129540"/>
                  </a:lnTo>
                  <a:lnTo>
                    <a:pt x="830580" y="175260"/>
                  </a:lnTo>
                  <a:lnTo>
                    <a:pt x="914400" y="167640"/>
                  </a:lnTo>
                  <a:lnTo>
                    <a:pt x="975360" y="198120"/>
                  </a:lnTo>
                  <a:lnTo>
                    <a:pt x="1013460" y="175260"/>
                  </a:lnTo>
                  <a:lnTo>
                    <a:pt x="975360" y="106680"/>
                  </a:lnTo>
                  <a:lnTo>
                    <a:pt x="982980" y="76200"/>
                  </a:lnTo>
                  <a:lnTo>
                    <a:pt x="1051560" y="83820"/>
                  </a:lnTo>
                  <a:lnTo>
                    <a:pt x="1112520" y="114300"/>
                  </a:lnTo>
                  <a:lnTo>
                    <a:pt x="1158240" y="144780"/>
                  </a:lnTo>
                  <a:lnTo>
                    <a:pt x="1234440" y="160020"/>
                  </a:lnTo>
                  <a:lnTo>
                    <a:pt x="1226820" y="190500"/>
                  </a:lnTo>
                  <a:lnTo>
                    <a:pt x="1249680" y="220980"/>
                  </a:lnTo>
                  <a:lnTo>
                    <a:pt x="1295400" y="220980"/>
                  </a:lnTo>
                  <a:lnTo>
                    <a:pt x="1333500" y="289560"/>
                  </a:lnTo>
                  <a:lnTo>
                    <a:pt x="1394460" y="327660"/>
                  </a:lnTo>
                  <a:lnTo>
                    <a:pt x="1447800" y="297180"/>
                  </a:lnTo>
                  <a:lnTo>
                    <a:pt x="1485900" y="312420"/>
                  </a:lnTo>
                  <a:lnTo>
                    <a:pt x="1493520" y="358140"/>
                  </a:lnTo>
                  <a:lnTo>
                    <a:pt x="1463040" y="449580"/>
                  </a:lnTo>
                  <a:lnTo>
                    <a:pt x="1325880" y="480060"/>
                  </a:lnTo>
                  <a:lnTo>
                    <a:pt x="1242060" y="480060"/>
                  </a:lnTo>
                  <a:lnTo>
                    <a:pt x="1203960" y="441960"/>
                  </a:lnTo>
                  <a:lnTo>
                    <a:pt x="1143000" y="441960"/>
                  </a:lnTo>
                  <a:lnTo>
                    <a:pt x="1097280" y="487680"/>
                  </a:lnTo>
                  <a:lnTo>
                    <a:pt x="1021080" y="502920"/>
                  </a:lnTo>
                  <a:lnTo>
                    <a:pt x="1021080" y="502920"/>
                  </a:lnTo>
                  <a:lnTo>
                    <a:pt x="640080" y="548640"/>
                  </a:lnTo>
                  <a:lnTo>
                    <a:pt x="624840" y="571500"/>
                  </a:lnTo>
                  <a:lnTo>
                    <a:pt x="647700" y="777240"/>
                  </a:lnTo>
                  <a:lnTo>
                    <a:pt x="563880" y="762000"/>
                  </a:lnTo>
                  <a:lnTo>
                    <a:pt x="495300" y="769620"/>
                  </a:lnTo>
                  <a:lnTo>
                    <a:pt x="449580" y="655320"/>
                  </a:lnTo>
                  <a:lnTo>
                    <a:pt x="449580" y="655320"/>
                  </a:lnTo>
                  <a:lnTo>
                    <a:pt x="342900" y="624840"/>
                  </a:lnTo>
                  <a:lnTo>
                    <a:pt x="320040" y="563880"/>
                  </a:lnTo>
                  <a:lnTo>
                    <a:pt x="251460" y="525780"/>
                  </a:lnTo>
                  <a:lnTo>
                    <a:pt x="175260" y="480060"/>
                  </a:lnTo>
                  <a:lnTo>
                    <a:pt x="160020" y="441960"/>
                  </a:lnTo>
                  <a:lnTo>
                    <a:pt x="68580" y="441960"/>
                  </a:lnTo>
                  <a:lnTo>
                    <a:pt x="0" y="45720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7" name="Полилиния 256"/>
            <p:cNvSpPr/>
            <p:nvPr/>
          </p:nvSpPr>
          <p:spPr>
            <a:xfrm>
              <a:off x="7808091" y="2912993"/>
              <a:ext cx="1169096" cy="1188979"/>
            </a:xfrm>
            <a:custGeom>
              <a:avLst/>
              <a:gdLst>
                <a:gd name="connsiteX0" fmla="*/ 45720 w 1569720"/>
                <a:gd name="connsiteY0" fmla="*/ 213360 h 1706880"/>
                <a:gd name="connsiteX1" fmla="*/ 167640 w 1569720"/>
                <a:gd name="connsiteY1" fmla="*/ 205740 h 1706880"/>
                <a:gd name="connsiteX2" fmla="*/ 243840 w 1569720"/>
                <a:gd name="connsiteY2" fmla="*/ 129540 h 1706880"/>
                <a:gd name="connsiteX3" fmla="*/ 320040 w 1569720"/>
                <a:gd name="connsiteY3" fmla="*/ 144780 h 1706880"/>
                <a:gd name="connsiteX4" fmla="*/ 426720 w 1569720"/>
                <a:gd name="connsiteY4" fmla="*/ 137160 h 1706880"/>
                <a:gd name="connsiteX5" fmla="*/ 510540 w 1569720"/>
                <a:gd name="connsiteY5" fmla="*/ 76200 h 1706880"/>
                <a:gd name="connsiteX6" fmla="*/ 594360 w 1569720"/>
                <a:gd name="connsiteY6" fmla="*/ 38100 h 1706880"/>
                <a:gd name="connsiteX7" fmla="*/ 647700 w 1569720"/>
                <a:gd name="connsiteY7" fmla="*/ 0 h 1706880"/>
                <a:gd name="connsiteX8" fmla="*/ 762000 w 1569720"/>
                <a:gd name="connsiteY8" fmla="*/ 45720 h 1706880"/>
                <a:gd name="connsiteX9" fmla="*/ 822960 w 1569720"/>
                <a:gd name="connsiteY9" fmla="*/ 83820 h 1706880"/>
                <a:gd name="connsiteX10" fmla="*/ 899160 w 1569720"/>
                <a:gd name="connsiteY10" fmla="*/ 106680 h 1706880"/>
                <a:gd name="connsiteX11" fmla="*/ 967740 w 1569720"/>
                <a:gd name="connsiteY11" fmla="*/ 114300 h 1706880"/>
                <a:gd name="connsiteX12" fmla="*/ 967740 w 1569720"/>
                <a:gd name="connsiteY12" fmla="*/ 152400 h 1706880"/>
                <a:gd name="connsiteX13" fmla="*/ 967740 w 1569720"/>
                <a:gd name="connsiteY13" fmla="*/ 228600 h 1706880"/>
                <a:gd name="connsiteX14" fmla="*/ 1120140 w 1569720"/>
                <a:gd name="connsiteY14" fmla="*/ 236220 h 1706880"/>
                <a:gd name="connsiteX15" fmla="*/ 1104900 w 1569720"/>
                <a:gd name="connsiteY15" fmla="*/ 289560 h 1706880"/>
                <a:gd name="connsiteX16" fmla="*/ 1104900 w 1569720"/>
                <a:gd name="connsiteY16" fmla="*/ 373380 h 1706880"/>
                <a:gd name="connsiteX17" fmla="*/ 1104900 w 1569720"/>
                <a:gd name="connsiteY17" fmla="*/ 419100 h 1706880"/>
                <a:gd name="connsiteX18" fmla="*/ 1219200 w 1569720"/>
                <a:gd name="connsiteY18" fmla="*/ 419100 h 1706880"/>
                <a:gd name="connsiteX19" fmla="*/ 1303020 w 1569720"/>
                <a:gd name="connsiteY19" fmla="*/ 434340 h 1706880"/>
                <a:gd name="connsiteX20" fmla="*/ 1386840 w 1569720"/>
                <a:gd name="connsiteY20" fmla="*/ 457200 h 1706880"/>
                <a:gd name="connsiteX21" fmla="*/ 1463040 w 1569720"/>
                <a:gd name="connsiteY21" fmla="*/ 548640 h 1706880"/>
                <a:gd name="connsiteX22" fmla="*/ 1508760 w 1569720"/>
                <a:gd name="connsiteY22" fmla="*/ 617220 h 1706880"/>
                <a:gd name="connsiteX23" fmla="*/ 1569720 w 1569720"/>
                <a:gd name="connsiteY23" fmla="*/ 609600 h 1706880"/>
                <a:gd name="connsiteX24" fmla="*/ 1569720 w 1569720"/>
                <a:gd name="connsiteY24" fmla="*/ 609600 h 1706880"/>
                <a:gd name="connsiteX25" fmla="*/ 1463040 w 1569720"/>
                <a:gd name="connsiteY25" fmla="*/ 853440 h 1706880"/>
                <a:gd name="connsiteX26" fmla="*/ 1394460 w 1569720"/>
                <a:gd name="connsiteY26" fmla="*/ 960120 h 1706880"/>
                <a:gd name="connsiteX27" fmla="*/ 1325880 w 1569720"/>
                <a:gd name="connsiteY27" fmla="*/ 998220 h 1706880"/>
                <a:gd name="connsiteX28" fmla="*/ 1280160 w 1569720"/>
                <a:gd name="connsiteY28" fmla="*/ 982980 h 1706880"/>
                <a:gd name="connsiteX29" fmla="*/ 1249680 w 1569720"/>
                <a:gd name="connsiteY29" fmla="*/ 1036320 h 1706880"/>
                <a:gd name="connsiteX30" fmla="*/ 1082040 w 1569720"/>
                <a:gd name="connsiteY30" fmla="*/ 1150620 h 1706880"/>
                <a:gd name="connsiteX31" fmla="*/ 1120140 w 1569720"/>
                <a:gd name="connsiteY31" fmla="*/ 1257300 h 1706880"/>
                <a:gd name="connsiteX32" fmla="*/ 1036320 w 1569720"/>
                <a:gd name="connsiteY32" fmla="*/ 1363980 h 1706880"/>
                <a:gd name="connsiteX33" fmla="*/ 1021080 w 1569720"/>
                <a:gd name="connsiteY33" fmla="*/ 1447800 h 1706880"/>
                <a:gd name="connsiteX34" fmla="*/ 967740 w 1569720"/>
                <a:gd name="connsiteY34" fmla="*/ 1554480 h 1706880"/>
                <a:gd name="connsiteX35" fmla="*/ 861060 w 1569720"/>
                <a:gd name="connsiteY35" fmla="*/ 1638300 h 1706880"/>
                <a:gd name="connsiteX36" fmla="*/ 830580 w 1569720"/>
                <a:gd name="connsiteY36" fmla="*/ 1661160 h 1706880"/>
                <a:gd name="connsiteX37" fmla="*/ 777240 w 1569720"/>
                <a:gd name="connsiteY37" fmla="*/ 1645920 h 1706880"/>
                <a:gd name="connsiteX38" fmla="*/ 693420 w 1569720"/>
                <a:gd name="connsiteY38" fmla="*/ 1706880 h 1706880"/>
                <a:gd name="connsiteX39" fmla="*/ 708660 w 1569720"/>
                <a:gd name="connsiteY39" fmla="*/ 1577340 h 1706880"/>
                <a:gd name="connsiteX40" fmla="*/ 853440 w 1569720"/>
                <a:gd name="connsiteY40" fmla="*/ 1508760 h 1706880"/>
                <a:gd name="connsiteX41" fmla="*/ 845820 w 1569720"/>
                <a:gd name="connsiteY41" fmla="*/ 1394460 h 1706880"/>
                <a:gd name="connsiteX42" fmla="*/ 777240 w 1569720"/>
                <a:gd name="connsiteY42" fmla="*/ 1363980 h 1706880"/>
                <a:gd name="connsiteX43" fmla="*/ 754380 w 1569720"/>
                <a:gd name="connsiteY43" fmla="*/ 1356360 h 1706880"/>
                <a:gd name="connsiteX44" fmla="*/ 731520 w 1569720"/>
                <a:gd name="connsiteY44" fmla="*/ 1341120 h 1706880"/>
                <a:gd name="connsiteX45" fmla="*/ 662940 w 1569720"/>
                <a:gd name="connsiteY45" fmla="*/ 1341120 h 1706880"/>
                <a:gd name="connsiteX46" fmla="*/ 647700 w 1569720"/>
                <a:gd name="connsiteY46" fmla="*/ 1165860 h 1706880"/>
                <a:gd name="connsiteX47" fmla="*/ 525780 w 1569720"/>
                <a:gd name="connsiteY47" fmla="*/ 1143000 h 1706880"/>
                <a:gd name="connsiteX48" fmla="*/ 533400 w 1569720"/>
                <a:gd name="connsiteY48" fmla="*/ 1112520 h 1706880"/>
                <a:gd name="connsiteX49" fmla="*/ 541020 w 1569720"/>
                <a:gd name="connsiteY49" fmla="*/ 1097280 h 1706880"/>
                <a:gd name="connsiteX50" fmla="*/ 510540 w 1569720"/>
                <a:gd name="connsiteY50" fmla="*/ 1074420 h 1706880"/>
                <a:gd name="connsiteX51" fmla="*/ 449580 w 1569720"/>
                <a:gd name="connsiteY51" fmla="*/ 1104900 h 1706880"/>
                <a:gd name="connsiteX52" fmla="*/ 411480 w 1569720"/>
                <a:gd name="connsiteY52" fmla="*/ 1150620 h 1706880"/>
                <a:gd name="connsiteX53" fmla="*/ 373380 w 1569720"/>
                <a:gd name="connsiteY53" fmla="*/ 1181100 h 1706880"/>
                <a:gd name="connsiteX54" fmla="*/ 304800 w 1569720"/>
                <a:gd name="connsiteY54" fmla="*/ 1135380 h 1706880"/>
                <a:gd name="connsiteX55" fmla="*/ 304800 w 1569720"/>
                <a:gd name="connsiteY55" fmla="*/ 1135380 h 1706880"/>
                <a:gd name="connsiteX56" fmla="*/ 281940 w 1569720"/>
                <a:gd name="connsiteY56" fmla="*/ 1104900 h 1706880"/>
                <a:gd name="connsiteX57" fmla="*/ 259080 w 1569720"/>
                <a:gd name="connsiteY57" fmla="*/ 1127760 h 1706880"/>
                <a:gd name="connsiteX58" fmla="*/ 259080 w 1569720"/>
                <a:gd name="connsiteY58" fmla="*/ 1127760 h 1706880"/>
                <a:gd name="connsiteX59" fmla="*/ 259080 w 1569720"/>
                <a:gd name="connsiteY59" fmla="*/ 1066800 h 1706880"/>
                <a:gd name="connsiteX60" fmla="*/ 190500 w 1569720"/>
                <a:gd name="connsiteY60" fmla="*/ 1013460 h 1706880"/>
                <a:gd name="connsiteX61" fmla="*/ 152400 w 1569720"/>
                <a:gd name="connsiteY61" fmla="*/ 1013460 h 1706880"/>
                <a:gd name="connsiteX62" fmla="*/ 129540 w 1569720"/>
                <a:gd name="connsiteY62" fmla="*/ 1043940 h 1706880"/>
                <a:gd name="connsiteX63" fmla="*/ 129540 w 1569720"/>
                <a:gd name="connsiteY63" fmla="*/ 1043940 h 1706880"/>
                <a:gd name="connsiteX64" fmla="*/ 83820 w 1569720"/>
                <a:gd name="connsiteY64" fmla="*/ 998220 h 1706880"/>
                <a:gd name="connsiteX65" fmla="*/ 99060 w 1569720"/>
                <a:gd name="connsiteY65" fmla="*/ 960120 h 1706880"/>
                <a:gd name="connsiteX66" fmla="*/ 137160 w 1569720"/>
                <a:gd name="connsiteY66" fmla="*/ 960120 h 1706880"/>
                <a:gd name="connsiteX67" fmla="*/ 198120 w 1569720"/>
                <a:gd name="connsiteY67" fmla="*/ 883920 h 1706880"/>
                <a:gd name="connsiteX68" fmla="*/ 281940 w 1569720"/>
                <a:gd name="connsiteY68" fmla="*/ 876300 h 1706880"/>
                <a:gd name="connsiteX69" fmla="*/ 320040 w 1569720"/>
                <a:gd name="connsiteY69" fmla="*/ 876300 h 1706880"/>
                <a:gd name="connsiteX70" fmla="*/ 304800 w 1569720"/>
                <a:gd name="connsiteY70" fmla="*/ 807720 h 1706880"/>
                <a:gd name="connsiteX71" fmla="*/ 350520 w 1569720"/>
                <a:gd name="connsiteY71" fmla="*/ 731520 h 1706880"/>
                <a:gd name="connsiteX72" fmla="*/ 381000 w 1569720"/>
                <a:gd name="connsiteY72" fmla="*/ 670560 h 1706880"/>
                <a:gd name="connsiteX73" fmla="*/ 373380 w 1569720"/>
                <a:gd name="connsiteY73" fmla="*/ 571500 h 1706880"/>
                <a:gd name="connsiteX74" fmla="*/ 358140 w 1569720"/>
                <a:gd name="connsiteY74" fmla="*/ 563880 h 1706880"/>
                <a:gd name="connsiteX75" fmla="*/ 358140 w 1569720"/>
                <a:gd name="connsiteY75" fmla="*/ 457200 h 1706880"/>
                <a:gd name="connsiteX76" fmla="*/ 312420 w 1569720"/>
                <a:gd name="connsiteY76" fmla="*/ 434340 h 1706880"/>
                <a:gd name="connsiteX77" fmla="*/ 297180 w 1569720"/>
                <a:gd name="connsiteY77" fmla="*/ 426720 h 1706880"/>
                <a:gd name="connsiteX78" fmla="*/ 297180 w 1569720"/>
                <a:gd name="connsiteY78" fmla="*/ 426720 h 1706880"/>
                <a:gd name="connsiteX79" fmla="*/ 312420 w 1569720"/>
                <a:gd name="connsiteY79" fmla="*/ 365760 h 1706880"/>
                <a:gd name="connsiteX80" fmla="*/ 304800 w 1569720"/>
                <a:gd name="connsiteY80" fmla="*/ 342900 h 1706880"/>
                <a:gd name="connsiteX81" fmla="*/ 281940 w 1569720"/>
                <a:gd name="connsiteY81" fmla="*/ 342900 h 1706880"/>
                <a:gd name="connsiteX82" fmla="*/ 213360 w 1569720"/>
                <a:gd name="connsiteY82" fmla="*/ 312420 h 1706880"/>
                <a:gd name="connsiteX83" fmla="*/ 243840 w 1569720"/>
                <a:gd name="connsiteY83" fmla="*/ 289560 h 1706880"/>
                <a:gd name="connsiteX84" fmla="*/ 190500 w 1569720"/>
                <a:gd name="connsiteY84" fmla="*/ 289560 h 1706880"/>
                <a:gd name="connsiteX85" fmla="*/ 137160 w 1569720"/>
                <a:gd name="connsiteY85" fmla="*/ 320040 h 1706880"/>
                <a:gd name="connsiteX86" fmla="*/ 60960 w 1569720"/>
                <a:gd name="connsiteY86" fmla="*/ 312420 h 1706880"/>
                <a:gd name="connsiteX87" fmla="*/ 15240 w 1569720"/>
                <a:gd name="connsiteY87" fmla="*/ 312420 h 1706880"/>
                <a:gd name="connsiteX88" fmla="*/ 7620 w 1569720"/>
                <a:gd name="connsiteY88" fmla="*/ 289560 h 1706880"/>
                <a:gd name="connsiteX89" fmla="*/ 0 w 1569720"/>
                <a:gd name="connsiteY89" fmla="*/ 251460 h 1706880"/>
                <a:gd name="connsiteX90" fmla="*/ 45720 w 1569720"/>
                <a:gd name="connsiteY90" fmla="*/ 213360 h 17068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</a:cxnLst>
              <a:rect l="l" t="t" r="r" b="b"/>
              <a:pathLst>
                <a:path w="1569720" h="1706880">
                  <a:moveTo>
                    <a:pt x="45720" y="213360"/>
                  </a:moveTo>
                  <a:lnTo>
                    <a:pt x="167640" y="205740"/>
                  </a:lnTo>
                  <a:lnTo>
                    <a:pt x="243840" y="129540"/>
                  </a:lnTo>
                  <a:lnTo>
                    <a:pt x="320040" y="144780"/>
                  </a:lnTo>
                  <a:lnTo>
                    <a:pt x="426720" y="137160"/>
                  </a:lnTo>
                  <a:lnTo>
                    <a:pt x="510540" y="76200"/>
                  </a:lnTo>
                  <a:lnTo>
                    <a:pt x="594360" y="38100"/>
                  </a:lnTo>
                  <a:lnTo>
                    <a:pt x="647700" y="0"/>
                  </a:lnTo>
                  <a:lnTo>
                    <a:pt x="762000" y="45720"/>
                  </a:lnTo>
                  <a:lnTo>
                    <a:pt x="822960" y="83820"/>
                  </a:lnTo>
                  <a:lnTo>
                    <a:pt x="899160" y="106680"/>
                  </a:lnTo>
                  <a:lnTo>
                    <a:pt x="967740" y="114300"/>
                  </a:lnTo>
                  <a:lnTo>
                    <a:pt x="967740" y="152400"/>
                  </a:lnTo>
                  <a:lnTo>
                    <a:pt x="967740" y="228600"/>
                  </a:lnTo>
                  <a:lnTo>
                    <a:pt x="1120140" y="236220"/>
                  </a:lnTo>
                  <a:lnTo>
                    <a:pt x="1104900" y="289560"/>
                  </a:lnTo>
                  <a:lnTo>
                    <a:pt x="1104900" y="373380"/>
                  </a:lnTo>
                  <a:lnTo>
                    <a:pt x="1104900" y="419100"/>
                  </a:lnTo>
                  <a:lnTo>
                    <a:pt x="1219200" y="419100"/>
                  </a:lnTo>
                  <a:lnTo>
                    <a:pt x="1303020" y="434340"/>
                  </a:lnTo>
                  <a:lnTo>
                    <a:pt x="1386840" y="457200"/>
                  </a:lnTo>
                  <a:lnTo>
                    <a:pt x="1463040" y="548640"/>
                  </a:lnTo>
                  <a:lnTo>
                    <a:pt x="1508760" y="617220"/>
                  </a:lnTo>
                  <a:lnTo>
                    <a:pt x="1569720" y="609600"/>
                  </a:lnTo>
                  <a:lnTo>
                    <a:pt x="1569720" y="609600"/>
                  </a:lnTo>
                  <a:lnTo>
                    <a:pt x="1463040" y="853440"/>
                  </a:lnTo>
                  <a:lnTo>
                    <a:pt x="1394460" y="960120"/>
                  </a:lnTo>
                  <a:lnTo>
                    <a:pt x="1325880" y="998220"/>
                  </a:lnTo>
                  <a:lnTo>
                    <a:pt x="1280160" y="982980"/>
                  </a:lnTo>
                  <a:lnTo>
                    <a:pt x="1249680" y="1036320"/>
                  </a:lnTo>
                  <a:lnTo>
                    <a:pt x="1082040" y="1150620"/>
                  </a:lnTo>
                  <a:lnTo>
                    <a:pt x="1120140" y="1257300"/>
                  </a:lnTo>
                  <a:lnTo>
                    <a:pt x="1036320" y="1363980"/>
                  </a:lnTo>
                  <a:lnTo>
                    <a:pt x="1021080" y="1447800"/>
                  </a:lnTo>
                  <a:lnTo>
                    <a:pt x="967740" y="1554480"/>
                  </a:lnTo>
                  <a:lnTo>
                    <a:pt x="861060" y="1638300"/>
                  </a:lnTo>
                  <a:lnTo>
                    <a:pt x="830580" y="1661160"/>
                  </a:lnTo>
                  <a:lnTo>
                    <a:pt x="777240" y="1645920"/>
                  </a:lnTo>
                  <a:lnTo>
                    <a:pt x="693420" y="1706880"/>
                  </a:lnTo>
                  <a:lnTo>
                    <a:pt x="708660" y="1577340"/>
                  </a:lnTo>
                  <a:lnTo>
                    <a:pt x="853440" y="1508760"/>
                  </a:lnTo>
                  <a:lnTo>
                    <a:pt x="845820" y="1394460"/>
                  </a:lnTo>
                  <a:lnTo>
                    <a:pt x="777240" y="1363980"/>
                  </a:lnTo>
                  <a:lnTo>
                    <a:pt x="754380" y="1356360"/>
                  </a:lnTo>
                  <a:lnTo>
                    <a:pt x="731520" y="1341120"/>
                  </a:lnTo>
                  <a:lnTo>
                    <a:pt x="662940" y="1341120"/>
                  </a:lnTo>
                  <a:lnTo>
                    <a:pt x="647700" y="1165860"/>
                  </a:lnTo>
                  <a:lnTo>
                    <a:pt x="525780" y="1143000"/>
                  </a:lnTo>
                  <a:lnTo>
                    <a:pt x="533400" y="1112520"/>
                  </a:lnTo>
                  <a:lnTo>
                    <a:pt x="541020" y="1097280"/>
                  </a:lnTo>
                  <a:lnTo>
                    <a:pt x="510540" y="1074420"/>
                  </a:lnTo>
                  <a:lnTo>
                    <a:pt x="449580" y="1104900"/>
                  </a:lnTo>
                  <a:lnTo>
                    <a:pt x="411480" y="1150620"/>
                  </a:lnTo>
                  <a:lnTo>
                    <a:pt x="373380" y="1181100"/>
                  </a:lnTo>
                  <a:lnTo>
                    <a:pt x="304800" y="1135380"/>
                  </a:lnTo>
                  <a:lnTo>
                    <a:pt x="304800" y="1135380"/>
                  </a:lnTo>
                  <a:lnTo>
                    <a:pt x="281940" y="1104900"/>
                  </a:lnTo>
                  <a:lnTo>
                    <a:pt x="259080" y="1127760"/>
                  </a:lnTo>
                  <a:lnTo>
                    <a:pt x="259080" y="1127760"/>
                  </a:lnTo>
                  <a:lnTo>
                    <a:pt x="259080" y="1066800"/>
                  </a:lnTo>
                  <a:lnTo>
                    <a:pt x="190500" y="1013460"/>
                  </a:lnTo>
                  <a:lnTo>
                    <a:pt x="152400" y="1013460"/>
                  </a:lnTo>
                  <a:lnTo>
                    <a:pt x="129540" y="1043940"/>
                  </a:lnTo>
                  <a:lnTo>
                    <a:pt x="129540" y="1043940"/>
                  </a:lnTo>
                  <a:lnTo>
                    <a:pt x="83820" y="998220"/>
                  </a:lnTo>
                  <a:lnTo>
                    <a:pt x="99060" y="960120"/>
                  </a:lnTo>
                  <a:lnTo>
                    <a:pt x="137160" y="960120"/>
                  </a:lnTo>
                  <a:lnTo>
                    <a:pt x="198120" y="883920"/>
                  </a:lnTo>
                  <a:lnTo>
                    <a:pt x="281940" y="876300"/>
                  </a:lnTo>
                  <a:lnTo>
                    <a:pt x="320040" y="876300"/>
                  </a:lnTo>
                  <a:lnTo>
                    <a:pt x="304800" y="807720"/>
                  </a:lnTo>
                  <a:lnTo>
                    <a:pt x="350520" y="731520"/>
                  </a:lnTo>
                  <a:lnTo>
                    <a:pt x="381000" y="670560"/>
                  </a:lnTo>
                  <a:lnTo>
                    <a:pt x="373380" y="571500"/>
                  </a:lnTo>
                  <a:lnTo>
                    <a:pt x="358140" y="563880"/>
                  </a:lnTo>
                  <a:lnTo>
                    <a:pt x="358140" y="457200"/>
                  </a:lnTo>
                  <a:lnTo>
                    <a:pt x="312420" y="434340"/>
                  </a:lnTo>
                  <a:lnTo>
                    <a:pt x="297180" y="426720"/>
                  </a:lnTo>
                  <a:lnTo>
                    <a:pt x="297180" y="426720"/>
                  </a:lnTo>
                  <a:lnTo>
                    <a:pt x="312420" y="365760"/>
                  </a:lnTo>
                  <a:lnTo>
                    <a:pt x="304800" y="342900"/>
                  </a:lnTo>
                  <a:lnTo>
                    <a:pt x="281940" y="342900"/>
                  </a:lnTo>
                  <a:lnTo>
                    <a:pt x="213360" y="312420"/>
                  </a:lnTo>
                  <a:lnTo>
                    <a:pt x="243840" y="289560"/>
                  </a:lnTo>
                  <a:lnTo>
                    <a:pt x="190500" y="289560"/>
                  </a:lnTo>
                  <a:lnTo>
                    <a:pt x="137160" y="320040"/>
                  </a:lnTo>
                  <a:lnTo>
                    <a:pt x="60960" y="312420"/>
                  </a:lnTo>
                  <a:lnTo>
                    <a:pt x="15240" y="312420"/>
                  </a:lnTo>
                  <a:lnTo>
                    <a:pt x="7620" y="289560"/>
                  </a:lnTo>
                  <a:lnTo>
                    <a:pt x="0" y="251460"/>
                  </a:lnTo>
                  <a:lnTo>
                    <a:pt x="45720" y="21336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8" name="Полилиния 257"/>
            <p:cNvSpPr/>
            <p:nvPr/>
          </p:nvSpPr>
          <p:spPr>
            <a:xfrm>
              <a:off x="4028396" y="1936331"/>
              <a:ext cx="1186122" cy="950121"/>
            </a:xfrm>
            <a:custGeom>
              <a:avLst/>
              <a:gdLst>
                <a:gd name="connsiteX0" fmla="*/ 0 w 1592580"/>
                <a:gd name="connsiteY0" fmla="*/ 419100 h 1363980"/>
                <a:gd name="connsiteX1" fmla="*/ 106680 w 1592580"/>
                <a:gd name="connsiteY1" fmla="*/ 396240 h 1363980"/>
                <a:gd name="connsiteX2" fmla="*/ 121920 w 1592580"/>
                <a:gd name="connsiteY2" fmla="*/ 342900 h 1363980"/>
                <a:gd name="connsiteX3" fmla="*/ 312420 w 1592580"/>
                <a:gd name="connsiteY3" fmla="*/ 320040 h 1363980"/>
                <a:gd name="connsiteX4" fmla="*/ 381000 w 1592580"/>
                <a:gd name="connsiteY4" fmla="*/ 198120 h 1363980"/>
                <a:gd name="connsiteX5" fmla="*/ 381000 w 1592580"/>
                <a:gd name="connsiteY5" fmla="*/ 198120 h 1363980"/>
                <a:gd name="connsiteX6" fmla="*/ 419100 w 1592580"/>
                <a:gd name="connsiteY6" fmla="*/ 91440 h 1363980"/>
                <a:gd name="connsiteX7" fmla="*/ 434340 w 1592580"/>
                <a:gd name="connsiteY7" fmla="*/ 60960 h 1363980"/>
                <a:gd name="connsiteX8" fmla="*/ 495300 w 1592580"/>
                <a:gd name="connsiteY8" fmla="*/ 45720 h 1363980"/>
                <a:gd name="connsiteX9" fmla="*/ 495300 w 1592580"/>
                <a:gd name="connsiteY9" fmla="*/ 45720 h 1363980"/>
                <a:gd name="connsiteX10" fmla="*/ 586740 w 1592580"/>
                <a:gd name="connsiteY10" fmla="*/ 15240 h 1363980"/>
                <a:gd name="connsiteX11" fmla="*/ 586740 w 1592580"/>
                <a:gd name="connsiteY11" fmla="*/ 45720 h 1363980"/>
                <a:gd name="connsiteX12" fmla="*/ 548640 w 1592580"/>
                <a:gd name="connsiteY12" fmla="*/ 99060 h 1363980"/>
                <a:gd name="connsiteX13" fmla="*/ 525780 w 1592580"/>
                <a:gd name="connsiteY13" fmla="*/ 137160 h 1363980"/>
                <a:gd name="connsiteX14" fmla="*/ 525780 w 1592580"/>
                <a:gd name="connsiteY14" fmla="*/ 160020 h 1363980"/>
                <a:gd name="connsiteX15" fmla="*/ 525780 w 1592580"/>
                <a:gd name="connsiteY15" fmla="*/ 198120 h 1363980"/>
                <a:gd name="connsiteX16" fmla="*/ 563880 w 1592580"/>
                <a:gd name="connsiteY16" fmla="*/ 198120 h 1363980"/>
                <a:gd name="connsiteX17" fmla="*/ 632460 w 1592580"/>
                <a:gd name="connsiteY17" fmla="*/ 228600 h 1363980"/>
                <a:gd name="connsiteX18" fmla="*/ 685800 w 1592580"/>
                <a:gd name="connsiteY18" fmla="*/ 228600 h 1363980"/>
                <a:gd name="connsiteX19" fmla="*/ 731520 w 1592580"/>
                <a:gd name="connsiteY19" fmla="*/ 236220 h 1363980"/>
                <a:gd name="connsiteX20" fmla="*/ 777240 w 1592580"/>
                <a:gd name="connsiteY20" fmla="*/ 274320 h 1363980"/>
                <a:gd name="connsiteX21" fmla="*/ 891540 w 1592580"/>
                <a:gd name="connsiteY21" fmla="*/ 182880 h 1363980"/>
                <a:gd name="connsiteX22" fmla="*/ 800100 w 1592580"/>
                <a:gd name="connsiteY22" fmla="*/ 83820 h 1363980"/>
                <a:gd name="connsiteX23" fmla="*/ 800100 w 1592580"/>
                <a:gd name="connsiteY23" fmla="*/ 83820 h 1363980"/>
                <a:gd name="connsiteX24" fmla="*/ 822960 w 1592580"/>
                <a:gd name="connsiteY24" fmla="*/ 15240 h 1363980"/>
                <a:gd name="connsiteX25" fmla="*/ 906780 w 1592580"/>
                <a:gd name="connsiteY25" fmla="*/ 0 h 1363980"/>
                <a:gd name="connsiteX26" fmla="*/ 1036320 w 1592580"/>
                <a:gd name="connsiteY26" fmla="*/ 121920 h 1363980"/>
                <a:gd name="connsiteX27" fmla="*/ 1028700 w 1592580"/>
                <a:gd name="connsiteY27" fmla="*/ 190500 h 1363980"/>
                <a:gd name="connsiteX28" fmla="*/ 1021080 w 1592580"/>
                <a:gd name="connsiteY28" fmla="*/ 266700 h 1363980"/>
                <a:gd name="connsiteX29" fmla="*/ 1074420 w 1592580"/>
                <a:gd name="connsiteY29" fmla="*/ 342900 h 1363980"/>
                <a:gd name="connsiteX30" fmla="*/ 1066800 w 1592580"/>
                <a:gd name="connsiteY30" fmla="*/ 388620 h 1363980"/>
                <a:gd name="connsiteX31" fmla="*/ 998220 w 1592580"/>
                <a:gd name="connsiteY31" fmla="*/ 472440 h 1363980"/>
                <a:gd name="connsiteX32" fmla="*/ 975360 w 1592580"/>
                <a:gd name="connsiteY32" fmla="*/ 510540 h 1363980"/>
                <a:gd name="connsiteX33" fmla="*/ 1013460 w 1592580"/>
                <a:gd name="connsiteY33" fmla="*/ 556260 h 1363980"/>
                <a:gd name="connsiteX34" fmla="*/ 1059180 w 1592580"/>
                <a:gd name="connsiteY34" fmla="*/ 594360 h 1363980"/>
                <a:gd name="connsiteX35" fmla="*/ 1135380 w 1592580"/>
                <a:gd name="connsiteY35" fmla="*/ 594360 h 1363980"/>
                <a:gd name="connsiteX36" fmla="*/ 1196340 w 1592580"/>
                <a:gd name="connsiteY36" fmla="*/ 601980 h 1363980"/>
                <a:gd name="connsiteX37" fmla="*/ 1211580 w 1592580"/>
                <a:gd name="connsiteY37" fmla="*/ 632460 h 1363980"/>
                <a:gd name="connsiteX38" fmla="*/ 1219200 w 1592580"/>
                <a:gd name="connsiteY38" fmla="*/ 723900 h 1363980"/>
                <a:gd name="connsiteX39" fmla="*/ 1242060 w 1592580"/>
                <a:gd name="connsiteY39" fmla="*/ 769620 h 1363980"/>
                <a:gd name="connsiteX40" fmla="*/ 1310640 w 1592580"/>
                <a:gd name="connsiteY40" fmla="*/ 784860 h 1363980"/>
                <a:gd name="connsiteX41" fmla="*/ 1341120 w 1592580"/>
                <a:gd name="connsiteY41" fmla="*/ 845820 h 1363980"/>
                <a:gd name="connsiteX42" fmla="*/ 1341120 w 1592580"/>
                <a:gd name="connsiteY42" fmla="*/ 845820 h 1363980"/>
                <a:gd name="connsiteX43" fmla="*/ 1402080 w 1592580"/>
                <a:gd name="connsiteY43" fmla="*/ 800100 h 1363980"/>
                <a:gd name="connsiteX44" fmla="*/ 1485900 w 1592580"/>
                <a:gd name="connsiteY44" fmla="*/ 807720 h 1363980"/>
                <a:gd name="connsiteX45" fmla="*/ 1584960 w 1592580"/>
                <a:gd name="connsiteY45" fmla="*/ 830580 h 1363980"/>
                <a:gd name="connsiteX46" fmla="*/ 1592580 w 1592580"/>
                <a:gd name="connsiteY46" fmla="*/ 876300 h 1363980"/>
                <a:gd name="connsiteX47" fmla="*/ 1577340 w 1592580"/>
                <a:gd name="connsiteY47" fmla="*/ 914400 h 1363980"/>
                <a:gd name="connsiteX48" fmla="*/ 1577340 w 1592580"/>
                <a:gd name="connsiteY48" fmla="*/ 914400 h 1363980"/>
                <a:gd name="connsiteX49" fmla="*/ 1584960 w 1592580"/>
                <a:gd name="connsiteY49" fmla="*/ 998220 h 1363980"/>
                <a:gd name="connsiteX50" fmla="*/ 1493520 w 1592580"/>
                <a:gd name="connsiteY50" fmla="*/ 998220 h 1363980"/>
                <a:gd name="connsiteX51" fmla="*/ 1455420 w 1592580"/>
                <a:gd name="connsiteY51" fmla="*/ 1005840 h 1363980"/>
                <a:gd name="connsiteX52" fmla="*/ 1447800 w 1592580"/>
                <a:gd name="connsiteY52" fmla="*/ 1043940 h 1363980"/>
                <a:gd name="connsiteX53" fmla="*/ 1424940 w 1592580"/>
                <a:gd name="connsiteY53" fmla="*/ 1097280 h 1363980"/>
                <a:gd name="connsiteX54" fmla="*/ 1394460 w 1592580"/>
                <a:gd name="connsiteY54" fmla="*/ 1112520 h 1363980"/>
                <a:gd name="connsiteX55" fmla="*/ 1356360 w 1592580"/>
                <a:gd name="connsiteY55" fmla="*/ 1120140 h 1363980"/>
                <a:gd name="connsiteX56" fmla="*/ 1333500 w 1592580"/>
                <a:gd name="connsiteY56" fmla="*/ 1150620 h 1363980"/>
                <a:gd name="connsiteX57" fmla="*/ 1242060 w 1592580"/>
                <a:gd name="connsiteY57" fmla="*/ 1135380 h 1363980"/>
                <a:gd name="connsiteX58" fmla="*/ 1242060 w 1592580"/>
                <a:gd name="connsiteY58" fmla="*/ 1135380 h 1363980"/>
                <a:gd name="connsiteX59" fmla="*/ 1135380 w 1592580"/>
                <a:gd name="connsiteY59" fmla="*/ 1127760 h 1363980"/>
                <a:gd name="connsiteX60" fmla="*/ 1112520 w 1592580"/>
                <a:gd name="connsiteY60" fmla="*/ 1120140 h 1363980"/>
                <a:gd name="connsiteX61" fmla="*/ 1043940 w 1592580"/>
                <a:gd name="connsiteY61" fmla="*/ 1165860 h 1363980"/>
                <a:gd name="connsiteX62" fmla="*/ 1097280 w 1592580"/>
                <a:gd name="connsiteY62" fmla="*/ 1181100 h 1363980"/>
                <a:gd name="connsiteX63" fmla="*/ 1104900 w 1592580"/>
                <a:gd name="connsiteY63" fmla="*/ 1333500 h 1363980"/>
                <a:gd name="connsiteX64" fmla="*/ 1028700 w 1592580"/>
                <a:gd name="connsiteY64" fmla="*/ 1363980 h 1363980"/>
                <a:gd name="connsiteX65" fmla="*/ 944880 w 1592580"/>
                <a:gd name="connsiteY65" fmla="*/ 1363980 h 1363980"/>
                <a:gd name="connsiteX66" fmla="*/ 944880 w 1592580"/>
                <a:gd name="connsiteY66" fmla="*/ 1363980 h 1363980"/>
                <a:gd name="connsiteX67" fmla="*/ 906780 w 1592580"/>
                <a:gd name="connsiteY67" fmla="*/ 1325880 h 1363980"/>
                <a:gd name="connsiteX68" fmla="*/ 815340 w 1592580"/>
                <a:gd name="connsiteY68" fmla="*/ 1325880 h 1363980"/>
                <a:gd name="connsiteX69" fmla="*/ 815340 w 1592580"/>
                <a:gd name="connsiteY69" fmla="*/ 1325880 h 1363980"/>
                <a:gd name="connsiteX70" fmla="*/ 769620 w 1592580"/>
                <a:gd name="connsiteY70" fmla="*/ 1272540 h 1363980"/>
                <a:gd name="connsiteX71" fmla="*/ 769620 w 1592580"/>
                <a:gd name="connsiteY71" fmla="*/ 1226820 h 1363980"/>
                <a:gd name="connsiteX72" fmla="*/ 701040 w 1592580"/>
                <a:gd name="connsiteY72" fmla="*/ 1043940 h 1363980"/>
                <a:gd name="connsiteX73" fmla="*/ 701040 w 1592580"/>
                <a:gd name="connsiteY73" fmla="*/ 967740 h 1363980"/>
                <a:gd name="connsiteX74" fmla="*/ 701040 w 1592580"/>
                <a:gd name="connsiteY74" fmla="*/ 967740 h 1363980"/>
                <a:gd name="connsiteX75" fmla="*/ 662940 w 1592580"/>
                <a:gd name="connsiteY75" fmla="*/ 914400 h 1363980"/>
                <a:gd name="connsiteX76" fmla="*/ 662940 w 1592580"/>
                <a:gd name="connsiteY76" fmla="*/ 914400 h 1363980"/>
                <a:gd name="connsiteX77" fmla="*/ 662940 w 1592580"/>
                <a:gd name="connsiteY77" fmla="*/ 914400 h 1363980"/>
                <a:gd name="connsiteX78" fmla="*/ 647700 w 1592580"/>
                <a:gd name="connsiteY78" fmla="*/ 838200 h 1363980"/>
                <a:gd name="connsiteX79" fmla="*/ 586740 w 1592580"/>
                <a:gd name="connsiteY79" fmla="*/ 800100 h 1363980"/>
                <a:gd name="connsiteX80" fmla="*/ 548640 w 1592580"/>
                <a:gd name="connsiteY80" fmla="*/ 800100 h 1363980"/>
                <a:gd name="connsiteX81" fmla="*/ 502920 w 1592580"/>
                <a:gd name="connsiteY81" fmla="*/ 762000 h 1363980"/>
                <a:gd name="connsiteX82" fmla="*/ 495300 w 1592580"/>
                <a:gd name="connsiteY82" fmla="*/ 731520 h 1363980"/>
                <a:gd name="connsiteX83" fmla="*/ 426720 w 1592580"/>
                <a:gd name="connsiteY83" fmla="*/ 708660 h 1363980"/>
                <a:gd name="connsiteX84" fmla="*/ 419100 w 1592580"/>
                <a:gd name="connsiteY84" fmla="*/ 655320 h 1363980"/>
                <a:gd name="connsiteX85" fmla="*/ 419100 w 1592580"/>
                <a:gd name="connsiteY85" fmla="*/ 655320 h 1363980"/>
                <a:gd name="connsiteX86" fmla="*/ 358140 w 1592580"/>
                <a:gd name="connsiteY86" fmla="*/ 617220 h 1363980"/>
                <a:gd name="connsiteX87" fmla="*/ 327660 w 1592580"/>
                <a:gd name="connsiteY87" fmla="*/ 609600 h 1363980"/>
                <a:gd name="connsiteX88" fmla="*/ 289560 w 1592580"/>
                <a:gd name="connsiteY88" fmla="*/ 609600 h 1363980"/>
                <a:gd name="connsiteX89" fmla="*/ 251460 w 1592580"/>
                <a:gd name="connsiteY89" fmla="*/ 609600 h 1363980"/>
                <a:gd name="connsiteX90" fmla="*/ 175260 w 1592580"/>
                <a:gd name="connsiteY90" fmla="*/ 563880 h 1363980"/>
                <a:gd name="connsiteX91" fmla="*/ 152400 w 1592580"/>
                <a:gd name="connsiteY91" fmla="*/ 548640 h 1363980"/>
                <a:gd name="connsiteX92" fmla="*/ 99060 w 1592580"/>
                <a:gd name="connsiteY92" fmla="*/ 510540 h 1363980"/>
                <a:gd name="connsiteX93" fmla="*/ 83820 w 1592580"/>
                <a:gd name="connsiteY93" fmla="*/ 472440 h 1363980"/>
                <a:gd name="connsiteX94" fmla="*/ 60960 w 1592580"/>
                <a:gd name="connsiteY94" fmla="*/ 441960 h 1363980"/>
                <a:gd name="connsiteX95" fmla="*/ 0 w 1592580"/>
                <a:gd name="connsiteY95" fmla="*/ 419100 h 136398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</a:cxnLst>
              <a:rect l="l" t="t" r="r" b="b"/>
              <a:pathLst>
                <a:path w="1592580" h="1363980">
                  <a:moveTo>
                    <a:pt x="0" y="419100"/>
                  </a:moveTo>
                  <a:lnTo>
                    <a:pt x="106680" y="396240"/>
                  </a:lnTo>
                  <a:lnTo>
                    <a:pt x="121920" y="342900"/>
                  </a:lnTo>
                  <a:lnTo>
                    <a:pt x="312420" y="320040"/>
                  </a:lnTo>
                  <a:lnTo>
                    <a:pt x="381000" y="198120"/>
                  </a:lnTo>
                  <a:lnTo>
                    <a:pt x="381000" y="198120"/>
                  </a:lnTo>
                  <a:lnTo>
                    <a:pt x="419100" y="91440"/>
                  </a:lnTo>
                  <a:lnTo>
                    <a:pt x="434340" y="60960"/>
                  </a:lnTo>
                  <a:lnTo>
                    <a:pt x="495300" y="45720"/>
                  </a:lnTo>
                  <a:lnTo>
                    <a:pt x="495300" y="45720"/>
                  </a:lnTo>
                  <a:lnTo>
                    <a:pt x="586740" y="15240"/>
                  </a:lnTo>
                  <a:lnTo>
                    <a:pt x="586740" y="45720"/>
                  </a:lnTo>
                  <a:lnTo>
                    <a:pt x="548640" y="99060"/>
                  </a:lnTo>
                  <a:lnTo>
                    <a:pt x="525780" y="137160"/>
                  </a:lnTo>
                  <a:lnTo>
                    <a:pt x="525780" y="160020"/>
                  </a:lnTo>
                  <a:lnTo>
                    <a:pt x="525780" y="198120"/>
                  </a:lnTo>
                  <a:lnTo>
                    <a:pt x="563880" y="198120"/>
                  </a:lnTo>
                  <a:lnTo>
                    <a:pt x="632460" y="228600"/>
                  </a:lnTo>
                  <a:lnTo>
                    <a:pt x="685800" y="228600"/>
                  </a:lnTo>
                  <a:lnTo>
                    <a:pt x="731520" y="236220"/>
                  </a:lnTo>
                  <a:lnTo>
                    <a:pt x="777240" y="274320"/>
                  </a:lnTo>
                  <a:lnTo>
                    <a:pt x="891540" y="182880"/>
                  </a:lnTo>
                  <a:lnTo>
                    <a:pt x="800100" y="83820"/>
                  </a:lnTo>
                  <a:lnTo>
                    <a:pt x="800100" y="83820"/>
                  </a:lnTo>
                  <a:lnTo>
                    <a:pt x="822960" y="15240"/>
                  </a:lnTo>
                  <a:lnTo>
                    <a:pt x="906780" y="0"/>
                  </a:lnTo>
                  <a:lnTo>
                    <a:pt x="1036320" y="121920"/>
                  </a:lnTo>
                  <a:lnTo>
                    <a:pt x="1028700" y="190500"/>
                  </a:lnTo>
                  <a:lnTo>
                    <a:pt x="1021080" y="266700"/>
                  </a:lnTo>
                  <a:lnTo>
                    <a:pt x="1074420" y="342900"/>
                  </a:lnTo>
                  <a:lnTo>
                    <a:pt x="1066800" y="388620"/>
                  </a:lnTo>
                  <a:lnTo>
                    <a:pt x="998220" y="472440"/>
                  </a:lnTo>
                  <a:lnTo>
                    <a:pt x="975360" y="510540"/>
                  </a:lnTo>
                  <a:lnTo>
                    <a:pt x="1013460" y="556260"/>
                  </a:lnTo>
                  <a:lnTo>
                    <a:pt x="1059180" y="594360"/>
                  </a:lnTo>
                  <a:lnTo>
                    <a:pt x="1135380" y="594360"/>
                  </a:lnTo>
                  <a:lnTo>
                    <a:pt x="1196340" y="601980"/>
                  </a:lnTo>
                  <a:lnTo>
                    <a:pt x="1211580" y="632460"/>
                  </a:lnTo>
                  <a:lnTo>
                    <a:pt x="1219200" y="723900"/>
                  </a:lnTo>
                  <a:lnTo>
                    <a:pt x="1242060" y="769620"/>
                  </a:lnTo>
                  <a:lnTo>
                    <a:pt x="1310640" y="784860"/>
                  </a:lnTo>
                  <a:lnTo>
                    <a:pt x="1341120" y="845820"/>
                  </a:lnTo>
                  <a:lnTo>
                    <a:pt x="1341120" y="845820"/>
                  </a:lnTo>
                  <a:lnTo>
                    <a:pt x="1402080" y="800100"/>
                  </a:lnTo>
                  <a:lnTo>
                    <a:pt x="1485900" y="807720"/>
                  </a:lnTo>
                  <a:lnTo>
                    <a:pt x="1584960" y="830580"/>
                  </a:lnTo>
                  <a:lnTo>
                    <a:pt x="1592580" y="876300"/>
                  </a:lnTo>
                  <a:lnTo>
                    <a:pt x="1577340" y="914400"/>
                  </a:lnTo>
                  <a:lnTo>
                    <a:pt x="1577340" y="914400"/>
                  </a:lnTo>
                  <a:lnTo>
                    <a:pt x="1584960" y="998220"/>
                  </a:lnTo>
                  <a:lnTo>
                    <a:pt x="1493520" y="998220"/>
                  </a:lnTo>
                  <a:lnTo>
                    <a:pt x="1455420" y="1005840"/>
                  </a:lnTo>
                  <a:lnTo>
                    <a:pt x="1447800" y="1043940"/>
                  </a:lnTo>
                  <a:lnTo>
                    <a:pt x="1424940" y="1097280"/>
                  </a:lnTo>
                  <a:lnTo>
                    <a:pt x="1394460" y="1112520"/>
                  </a:lnTo>
                  <a:lnTo>
                    <a:pt x="1356360" y="1120140"/>
                  </a:lnTo>
                  <a:lnTo>
                    <a:pt x="1333500" y="1150620"/>
                  </a:lnTo>
                  <a:lnTo>
                    <a:pt x="1242060" y="1135380"/>
                  </a:lnTo>
                  <a:lnTo>
                    <a:pt x="1242060" y="1135380"/>
                  </a:lnTo>
                  <a:lnTo>
                    <a:pt x="1135380" y="1127760"/>
                  </a:lnTo>
                  <a:lnTo>
                    <a:pt x="1112520" y="1120140"/>
                  </a:lnTo>
                  <a:lnTo>
                    <a:pt x="1043940" y="1165860"/>
                  </a:lnTo>
                  <a:lnTo>
                    <a:pt x="1097280" y="1181100"/>
                  </a:lnTo>
                  <a:lnTo>
                    <a:pt x="1104900" y="1333500"/>
                  </a:lnTo>
                  <a:lnTo>
                    <a:pt x="1028700" y="1363980"/>
                  </a:lnTo>
                  <a:lnTo>
                    <a:pt x="944880" y="1363980"/>
                  </a:lnTo>
                  <a:lnTo>
                    <a:pt x="944880" y="1363980"/>
                  </a:lnTo>
                  <a:lnTo>
                    <a:pt x="906780" y="1325880"/>
                  </a:lnTo>
                  <a:lnTo>
                    <a:pt x="815340" y="1325880"/>
                  </a:lnTo>
                  <a:lnTo>
                    <a:pt x="815340" y="1325880"/>
                  </a:lnTo>
                  <a:lnTo>
                    <a:pt x="769620" y="1272540"/>
                  </a:lnTo>
                  <a:lnTo>
                    <a:pt x="769620" y="1226820"/>
                  </a:lnTo>
                  <a:lnTo>
                    <a:pt x="701040" y="1043940"/>
                  </a:lnTo>
                  <a:lnTo>
                    <a:pt x="701040" y="967740"/>
                  </a:lnTo>
                  <a:lnTo>
                    <a:pt x="701040" y="96774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62940" y="914400"/>
                  </a:lnTo>
                  <a:lnTo>
                    <a:pt x="647700" y="838200"/>
                  </a:lnTo>
                  <a:lnTo>
                    <a:pt x="586740" y="800100"/>
                  </a:lnTo>
                  <a:lnTo>
                    <a:pt x="548640" y="800100"/>
                  </a:lnTo>
                  <a:lnTo>
                    <a:pt x="502920" y="762000"/>
                  </a:lnTo>
                  <a:lnTo>
                    <a:pt x="495300" y="731520"/>
                  </a:lnTo>
                  <a:lnTo>
                    <a:pt x="426720" y="708660"/>
                  </a:lnTo>
                  <a:lnTo>
                    <a:pt x="419100" y="655320"/>
                  </a:lnTo>
                  <a:lnTo>
                    <a:pt x="419100" y="655320"/>
                  </a:lnTo>
                  <a:lnTo>
                    <a:pt x="358140" y="617220"/>
                  </a:lnTo>
                  <a:lnTo>
                    <a:pt x="327660" y="609600"/>
                  </a:lnTo>
                  <a:lnTo>
                    <a:pt x="289560" y="609600"/>
                  </a:lnTo>
                  <a:lnTo>
                    <a:pt x="251460" y="609600"/>
                  </a:lnTo>
                  <a:lnTo>
                    <a:pt x="175260" y="563880"/>
                  </a:lnTo>
                  <a:lnTo>
                    <a:pt x="152400" y="548640"/>
                  </a:lnTo>
                  <a:lnTo>
                    <a:pt x="99060" y="510540"/>
                  </a:lnTo>
                  <a:lnTo>
                    <a:pt x="83820" y="472440"/>
                  </a:lnTo>
                  <a:lnTo>
                    <a:pt x="60960" y="441960"/>
                  </a:lnTo>
                  <a:lnTo>
                    <a:pt x="0" y="419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5203164" y="2472431"/>
              <a:ext cx="556172" cy="297245"/>
            </a:xfrm>
            <a:custGeom>
              <a:avLst/>
              <a:gdLst>
                <a:gd name="connsiteX0" fmla="*/ 15240 w 746760"/>
                <a:gd name="connsiteY0" fmla="*/ 152400 h 426720"/>
                <a:gd name="connsiteX1" fmla="*/ 99060 w 746760"/>
                <a:gd name="connsiteY1" fmla="*/ 167640 h 426720"/>
                <a:gd name="connsiteX2" fmla="*/ 137160 w 746760"/>
                <a:gd name="connsiteY2" fmla="*/ 213360 h 426720"/>
                <a:gd name="connsiteX3" fmla="*/ 167640 w 746760"/>
                <a:gd name="connsiteY3" fmla="*/ 243840 h 426720"/>
                <a:gd name="connsiteX4" fmla="*/ 228600 w 746760"/>
                <a:gd name="connsiteY4" fmla="*/ 198120 h 426720"/>
                <a:gd name="connsiteX5" fmla="*/ 320040 w 746760"/>
                <a:gd name="connsiteY5" fmla="*/ 45720 h 426720"/>
                <a:gd name="connsiteX6" fmla="*/ 358140 w 746760"/>
                <a:gd name="connsiteY6" fmla="*/ 38100 h 426720"/>
                <a:gd name="connsiteX7" fmla="*/ 533400 w 746760"/>
                <a:gd name="connsiteY7" fmla="*/ 38100 h 426720"/>
                <a:gd name="connsiteX8" fmla="*/ 617220 w 746760"/>
                <a:gd name="connsiteY8" fmla="*/ 0 h 426720"/>
                <a:gd name="connsiteX9" fmla="*/ 624840 w 746760"/>
                <a:gd name="connsiteY9" fmla="*/ 38100 h 426720"/>
                <a:gd name="connsiteX10" fmla="*/ 662940 w 746760"/>
                <a:gd name="connsiteY10" fmla="*/ 45720 h 426720"/>
                <a:gd name="connsiteX11" fmla="*/ 723900 w 746760"/>
                <a:gd name="connsiteY11" fmla="*/ 30480 h 426720"/>
                <a:gd name="connsiteX12" fmla="*/ 746760 w 746760"/>
                <a:gd name="connsiteY12" fmla="*/ 38100 h 426720"/>
                <a:gd name="connsiteX13" fmla="*/ 723900 w 746760"/>
                <a:gd name="connsiteY13" fmla="*/ 175260 h 426720"/>
                <a:gd name="connsiteX14" fmla="*/ 640080 w 746760"/>
                <a:gd name="connsiteY14" fmla="*/ 205740 h 426720"/>
                <a:gd name="connsiteX15" fmla="*/ 556260 w 746760"/>
                <a:gd name="connsiteY15" fmla="*/ 205740 h 426720"/>
                <a:gd name="connsiteX16" fmla="*/ 518160 w 746760"/>
                <a:gd name="connsiteY16" fmla="*/ 220980 h 426720"/>
                <a:gd name="connsiteX17" fmla="*/ 472440 w 746760"/>
                <a:gd name="connsiteY17" fmla="*/ 243840 h 426720"/>
                <a:gd name="connsiteX18" fmla="*/ 350520 w 746760"/>
                <a:gd name="connsiteY18" fmla="*/ 358140 h 426720"/>
                <a:gd name="connsiteX19" fmla="*/ 304800 w 746760"/>
                <a:gd name="connsiteY19" fmla="*/ 426720 h 426720"/>
                <a:gd name="connsiteX20" fmla="*/ 281940 w 746760"/>
                <a:gd name="connsiteY20" fmla="*/ 426720 h 426720"/>
                <a:gd name="connsiteX21" fmla="*/ 167640 w 746760"/>
                <a:gd name="connsiteY21" fmla="*/ 342900 h 426720"/>
                <a:gd name="connsiteX22" fmla="*/ 137160 w 746760"/>
                <a:gd name="connsiteY22" fmla="*/ 281940 h 426720"/>
                <a:gd name="connsiteX23" fmla="*/ 99060 w 746760"/>
                <a:gd name="connsiteY23" fmla="*/ 243840 h 426720"/>
                <a:gd name="connsiteX24" fmla="*/ 0 w 746760"/>
                <a:gd name="connsiteY24" fmla="*/ 236220 h 426720"/>
                <a:gd name="connsiteX25" fmla="*/ 15240 w 746760"/>
                <a:gd name="connsiteY25" fmla="*/ 152400 h 4267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</a:cxnLst>
              <a:rect l="l" t="t" r="r" b="b"/>
              <a:pathLst>
                <a:path w="746760" h="426720">
                  <a:moveTo>
                    <a:pt x="15240" y="152400"/>
                  </a:moveTo>
                  <a:lnTo>
                    <a:pt x="99060" y="167640"/>
                  </a:lnTo>
                  <a:lnTo>
                    <a:pt x="137160" y="213360"/>
                  </a:lnTo>
                  <a:lnTo>
                    <a:pt x="167640" y="243840"/>
                  </a:lnTo>
                  <a:lnTo>
                    <a:pt x="228600" y="198120"/>
                  </a:lnTo>
                  <a:lnTo>
                    <a:pt x="320040" y="45720"/>
                  </a:lnTo>
                  <a:lnTo>
                    <a:pt x="358140" y="38100"/>
                  </a:lnTo>
                  <a:lnTo>
                    <a:pt x="533400" y="38100"/>
                  </a:lnTo>
                  <a:lnTo>
                    <a:pt x="617220" y="0"/>
                  </a:lnTo>
                  <a:lnTo>
                    <a:pt x="624840" y="38100"/>
                  </a:lnTo>
                  <a:lnTo>
                    <a:pt x="662940" y="45720"/>
                  </a:lnTo>
                  <a:lnTo>
                    <a:pt x="723900" y="30480"/>
                  </a:lnTo>
                  <a:lnTo>
                    <a:pt x="746760" y="38100"/>
                  </a:lnTo>
                  <a:lnTo>
                    <a:pt x="723900" y="175260"/>
                  </a:lnTo>
                  <a:lnTo>
                    <a:pt x="640080" y="205740"/>
                  </a:lnTo>
                  <a:lnTo>
                    <a:pt x="556260" y="205740"/>
                  </a:lnTo>
                  <a:lnTo>
                    <a:pt x="518160" y="220980"/>
                  </a:lnTo>
                  <a:lnTo>
                    <a:pt x="472440" y="243840"/>
                  </a:lnTo>
                  <a:lnTo>
                    <a:pt x="350520" y="358140"/>
                  </a:lnTo>
                  <a:lnTo>
                    <a:pt x="304800" y="426720"/>
                  </a:lnTo>
                  <a:lnTo>
                    <a:pt x="281940" y="426720"/>
                  </a:lnTo>
                  <a:lnTo>
                    <a:pt x="167640" y="342900"/>
                  </a:lnTo>
                  <a:lnTo>
                    <a:pt x="137160" y="281940"/>
                  </a:lnTo>
                  <a:lnTo>
                    <a:pt x="99060" y="243840"/>
                  </a:lnTo>
                  <a:lnTo>
                    <a:pt x="0" y="236220"/>
                  </a:lnTo>
                  <a:lnTo>
                    <a:pt x="15240" y="1524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0" name="Полилиния 259"/>
            <p:cNvSpPr/>
            <p:nvPr/>
          </p:nvSpPr>
          <p:spPr>
            <a:xfrm>
              <a:off x="4414311" y="2626373"/>
              <a:ext cx="1231524" cy="1178365"/>
            </a:xfrm>
            <a:custGeom>
              <a:avLst/>
              <a:gdLst>
                <a:gd name="connsiteX0" fmla="*/ 0 w 1653540"/>
                <a:gd name="connsiteY0" fmla="*/ 716280 h 1691640"/>
                <a:gd name="connsiteX1" fmla="*/ 99060 w 1653540"/>
                <a:gd name="connsiteY1" fmla="*/ 655320 h 1691640"/>
                <a:gd name="connsiteX2" fmla="*/ 152400 w 1653540"/>
                <a:gd name="connsiteY2" fmla="*/ 586740 h 1691640"/>
                <a:gd name="connsiteX3" fmla="*/ 152400 w 1653540"/>
                <a:gd name="connsiteY3" fmla="*/ 586740 h 1691640"/>
                <a:gd name="connsiteX4" fmla="*/ 289560 w 1653540"/>
                <a:gd name="connsiteY4" fmla="*/ 502920 h 1691640"/>
                <a:gd name="connsiteX5" fmla="*/ 289560 w 1653540"/>
                <a:gd name="connsiteY5" fmla="*/ 502920 h 1691640"/>
                <a:gd name="connsiteX6" fmla="*/ 335280 w 1653540"/>
                <a:gd name="connsiteY6" fmla="*/ 457200 h 1691640"/>
                <a:gd name="connsiteX7" fmla="*/ 320040 w 1653540"/>
                <a:gd name="connsiteY7" fmla="*/ 365760 h 1691640"/>
                <a:gd name="connsiteX8" fmla="*/ 320040 w 1653540"/>
                <a:gd name="connsiteY8" fmla="*/ 365760 h 1691640"/>
                <a:gd name="connsiteX9" fmla="*/ 411480 w 1653540"/>
                <a:gd name="connsiteY9" fmla="*/ 342900 h 1691640"/>
                <a:gd name="connsiteX10" fmla="*/ 434340 w 1653540"/>
                <a:gd name="connsiteY10" fmla="*/ 381000 h 1691640"/>
                <a:gd name="connsiteX11" fmla="*/ 571500 w 1653540"/>
                <a:gd name="connsiteY11" fmla="*/ 350520 h 1691640"/>
                <a:gd name="connsiteX12" fmla="*/ 571500 w 1653540"/>
                <a:gd name="connsiteY12" fmla="*/ 350520 h 1691640"/>
                <a:gd name="connsiteX13" fmla="*/ 594360 w 1653540"/>
                <a:gd name="connsiteY13" fmla="*/ 198120 h 1691640"/>
                <a:gd name="connsiteX14" fmla="*/ 556260 w 1653540"/>
                <a:gd name="connsiteY14" fmla="*/ 167640 h 1691640"/>
                <a:gd name="connsiteX15" fmla="*/ 609600 w 1653540"/>
                <a:gd name="connsiteY15" fmla="*/ 137160 h 1691640"/>
                <a:gd name="connsiteX16" fmla="*/ 723900 w 1653540"/>
                <a:gd name="connsiteY16" fmla="*/ 160020 h 1691640"/>
                <a:gd name="connsiteX17" fmla="*/ 807720 w 1653540"/>
                <a:gd name="connsiteY17" fmla="*/ 160020 h 1691640"/>
                <a:gd name="connsiteX18" fmla="*/ 853440 w 1653540"/>
                <a:gd name="connsiteY18" fmla="*/ 152400 h 1691640"/>
                <a:gd name="connsiteX19" fmla="*/ 853440 w 1653540"/>
                <a:gd name="connsiteY19" fmla="*/ 129540 h 1691640"/>
                <a:gd name="connsiteX20" fmla="*/ 899160 w 1653540"/>
                <a:gd name="connsiteY20" fmla="*/ 121920 h 1691640"/>
                <a:gd name="connsiteX21" fmla="*/ 944880 w 1653540"/>
                <a:gd name="connsiteY21" fmla="*/ 45720 h 1691640"/>
                <a:gd name="connsiteX22" fmla="*/ 944880 w 1653540"/>
                <a:gd name="connsiteY22" fmla="*/ 0 h 1691640"/>
                <a:gd name="connsiteX23" fmla="*/ 1051560 w 1653540"/>
                <a:gd name="connsiteY23" fmla="*/ 15240 h 1691640"/>
                <a:gd name="connsiteX24" fmla="*/ 1112520 w 1653540"/>
                <a:gd name="connsiteY24" fmla="*/ 22860 h 1691640"/>
                <a:gd name="connsiteX25" fmla="*/ 1165860 w 1653540"/>
                <a:gd name="connsiteY25" fmla="*/ 30480 h 1691640"/>
                <a:gd name="connsiteX26" fmla="*/ 1234440 w 1653540"/>
                <a:gd name="connsiteY26" fmla="*/ 129540 h 1691640"/>
                <a:gd name="connsiteX27" fmla="*/ 1363980 w 1653540"/>
                <a:gd name="connsiteY27" fmla="*/ 205740 h 1691640"/>
                <a:gd name="connsiteX28" fmla="*/ 1379220 w 1653540"/>
                <a:gd name="connsiteY28" fmla="*/ 213360 h 1691640"/>
                <a:gd name="connsiteX29" fmla="*/ 1447800 w 1653540"/>
                <a:gd name="connsiteY29" fmla="*/ 365760 h 1691640"/>
                <a:gd name="connsiteX30" fmla="*/ 1463040 w 1653540"/>
                <a:gd name="connsiteY30" fmla="*/ 441960 h 1691640"/>
                <a:gd name="connsiteX31" fmla="*/ 1432560 w 1653540"/>
                <a:gd name="connsiteY31" fmla="*/ 502920 h 1691640"/>
                <a:gd name="connsiteX32" fmla="*/ 1432560 w 1653540"/>
                <a:gd name="connsiteY32" fmla="*/ 548640 h 1691640"/>
                <a:gd name="connsiteX33" fmla="*/ 1447800 w 1653540"/>
                <a:gd name="connsiteY33" fmla="*/ 662940 h 1691640"/>
                <a:gd name="connsiteX34" fmla="*/ 1424940 w 1653540"/>
                <a:gd name="connsiteY34" fmla="*/ 739140 h 1691640"/>
                <a:gd name="connsiteX35" fmla="*/ 1417320 w 1653540"/>
                <a:gd name="connsiteY35" fmla="*/ 792480 h 1691640"/>
                <a:gd name="connsiteX36" fmla="*/ 1447800 w 1653540"/>
                <a:gd name="connsiteY36" fmla="*/ 838200 h 1691640"/>
                <a:gd name="connsiteX37" fmla="*/ 1371600 w 1653540"/>
                <a:gd name="connsiteY37" fmla="*/ 937260 h 1691640"/>
                <a:gd name="connsiteX38" fmla="*/ 1386840 w 1653540"/>
                <a:gd name="connsiteY38" fmla="*/ 1066800 h 1691640"/>
                <a:gd name="connsiteX39" fmla="*/ 1455420 w 1653540"/>
                <a:gd name="connsiteY39" fmla="*/ 1104900 h 1691640"/>
                <a:gd name="connsiteX40" fmla="*/ 1447800 w 1653540"/>
                <a:gd name="connsiteY40" fmla="*/ 1158240 h 1691640"/>
                <a:gd name="connsiteX41" fmla="*/ 1470660 w 1653540"/>
                <a:gd name="connsiteY41" fmla="*/ 1219200 h 1691640"/>
                <a:gd name="connsiteX42" fmla="*/ 1501140 w 1653540"/>
                <a:gd name="connsiteY42" fmla="*/ 1257300 h 1691640"/>
                <a:gd name="connsiteX43" fmla="*/ 1562100 w 1653540"/>
                <a:gd name="connsiteY43" fmla="*/ 1287780 h 1691640"/>
                <a:gd name="connsiteX44" fmla="*/ 1653540 w 1653540"/>
                <a:gd name="connsiteY44" fmla="*/ 1318260 h 1691640"/>
                <a:gd name="connsiteX45" fmla="*/ 1653540 w 1653540"/>
                <a:gd name="connsiteY45" fmla="*/ 1318260 h 1691640"/>
                <a:gd name="connsiteX46" fmla="*/ 1592580 w 1653540"/>
                <a:gd name="connsiteY46" fmla="*/ 1402080 h 1691640"/>
                <a:gd name="connsiteX47" fmla="*/ 1615440 w 1653540"/>
                <a:gd name="connsiteY47" fmla="*/ 1485900 h 1691640"/>
                <a:gd name="connsiteX48" fmla="*/ 1546860 w 1653540"/>
                <a:gd name="connsiteY48" fmla="*/ 1501140 h 1691640"/>
                <a:gd name="connsiteX49" fmla="*/ 1478280 w 1653540"/>
                <a:gd name="connsiteY49" fmla="*/ 1539240 h 1691640"/>
                <a:gd name="connsiteX50" fmla="*/ 1409700 w 1653540"/>
                <a:gd name="connsiteY50" fmla="*/ 1562100 h 1691640"/>
                <a:gd name="connsiteX51" fmla="*/ 1356360 w 1653540"/>
                <a:gd name="connsiteY51" fmla="*/ 1623060 h 1691640"/>
                <a:gd name="connsiteX52" fmla="*/ 1211580 w 1653540"/>
                <a:gd name="connsiteY52" fmla="*/ 1638300 h 1691640"/>
                <a:gd name="connsiteX53" fmla="*/ 1211580 w 1653540"/>
                <a:gd name="connsiteY53" fmla="*/ 1638300 h 1691640"/>
                <a:gd name="connsiteX54" fmla="*/ 1135380 w 1653540"/>
                <a:gd name="connsiteY54" fmla="*/ 1623060 h 1691640"/>
                <a:gd name="connsiteX55" fmla="*/ 1066800 w 1653540"/>
                <a:gd name="connsiteY55" fmla="*/ 1691640 h 1691640"/>
                <a:gd name="connsiteX56" fmla="*/ 1036320 w 1653540"/>
                <a:gd name="connsiteY56" fmla="*/ 1691640 h 1691640"/>
                <a:gd name="connsiteX57" fmla="*/ 967740 w 1653540"/>
                <a:gd name="connsiteY57" fmla="*/ 1661160 h 1691640"/>
                <a:gd name="connsiteX58" fmla="*/ 853440 w 1653540"/>
                <a:gd name="connsiteY58" fmla="*/ 1653540 h 1691640"/>
                <a:gd name="connsiteX59" fmla="*/ 800100 w 1653540"/>
                <a:gd name="connsiteY59" fmla="*/ 1638300 h 1691640"/>
                <a:gd name="connsiteX60" fmla="*/ 678180 w 1653540"/>
                <a:gd name="connsiteY60" fmla="*/ 1638300 h 1691640"/>
                <a:gd name="connsiteX61" fmla="*/ 624840 w 1653540"/>
                <a:gd name="connsiteY61" fmla="*/ 1600200 h 1691640"/>
                <a:gd name="connsiteX62" fmla="*/ 518160 w 1653540"/>
                <a:gd name="connsiteY62" fmla="*/ 1577340 h 1691640"/>
                <a:gd name="connsiteX63" fmla="*/ 403860 w 1653540"/>
                <a:gd name="connsiteY63" fmla="*/ 1554480 h 1691640"/>
                <a:gd name="connsiteX64" fmla="*/ 381000 w 1653540"/>
                <a:gd name="connsiteY64" fmla="*/ 1554480 h 1691640"/>
                <a:gd name="connsiteX65" fmla="*/ 381000 w 1653540"/>
                <a:gd name="connsiteY65" fmla="*/ 1455420 h 1691640"/>
                <a:gd name="connsiteX66" fmla="*/ 342900 w 1653540"/>
                <a:gd name="connsiteY66" fmla="*/ 1379220 h 1691640"/>
                <a:gd name="connsiteX67" fmla="*/ 365760 w 1653540"/>
                <a:gd name="connsiteY67" fmla="*/ 1287780 h 1691640"/>
                <a:gd name="connsiteX68" fmla="*/ 304800 w 1653540"/>
                <a:gd name="connsiteY68" fmla="*/ 1249680 h 1691640"/>
                <a:gd name="connsiteX69" fmla="*/ 320040 w 1653540"/>
                <a:gd name="connsiteY69" fmla="*/ 1173480 h 1691640"/>
                <a:gd name="connsiteX70" fmla="*/ 274320 w 1653540"/>
                <a:gd name="connsiteY70" fmla="*/ 1173480 h 1691640"/>
                <a:gd name="connsiteX71" fmla="*/ 274320 w 1653540"/>
                <a:gd name="connsiteY71" fmla="*/ 1173480 h 1691640"/>
                <a:gd name="connsiteX72" fmla="*/ 228600 w 1653540"/>
                <a:gd name="connsiteY72" fmla="*/ 1120140 h 1691640"/>
                <a:gd name="connsiteX73" fmla="*/ 259080 w 1653540"/>
                <a:gd name="connsiteY73" fmla="*/ 1104900 h 1691640"/>
                <a:gd name="connsiteX74" fmla="*/ 327660 w 1653540"/>
                <a:gd name="connsiteY74" fmla="*/ 1082040 h 1691640"/>
                <a:gd name="connsiteX75" fmla="*/ 327660 w 1653540"/>
                <a:gd name="connsiteY75" fmla="*/ 982980 h 1691640"/>
                <a:gd name="connsiteX76" fmla="*/ 274320 w 1653540"/>
                <a:gd name="connsiteY76" fmla="*/ 982980 h 1691640"/>
                <a:gd name="connsiteX77" fmla="*/ 297180 w 1653540"/>
                <a:gd name="connsiteY77" fmla="*/ 914400 h 1691640"/>
                <a:gd name="connsiteX78" fmla="*/ 228600 w 1653540"/>
                <a:gd name="connsiteY78" fmla="*/ 853440 h 1691640"/>
                <a:gd name="connsiteX79" fmla="*/ 137160 w 1653540"/>
                <a:gd name="connsiteY79" fmla="*/ 807720 h 1691640"/>
                <a:gd name="connsiteX80" fmla="*/ 0 w 1653540"/>
                <a:gd name="connsiteY80" fmla="*/ 716280 h 16916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653540" h="1691640">
                  <a:moveTo>
                    <a:pt x="0" y="716280"/>
                  </a:moveTo>
                  <a:lnTo>
                    <a:pt x="99060" y="655320"/>
                  </a:lnTo>
                  <a:lnTo>
                    <a:pt x="152400" y="586740"/>
                  </a:lnTo>
                  <a:lnTo>
                    <a:pt x="152400" y="586740"/>
                  </a:lnTo>
                  <a:lnTo>
                    <a:pt x="289560" y="502920"/>
                  </a:lnTo>
                  <a:lnTo>
                    <a:pt x="289560" y="502920"/>
                  </a:lnTo>
                  <a:lnTo>
                    <a:pt x="335280" y="457200"/>
                  </a:lnTo>
                  <a:lnTo>
                    <a:pt x="320040" y="365760"/>
                  </a:lnTo>
                  <a:lnTo>
                    <a:pt x="320040" y="365760"/>
                  </a:lnTo>
                  <a:lnTo>
                    <a:pt x="411480" y="342900"/>
                  </a:lnTo>
                  <a:lnTo>
                    <a:pt x="434340" y="381000"/>
                  </a:lnTo>
                  <a:lnTo>
                    <a:pt x="571500" y="350520"/>
                  </a:lnTo>
                  <a:lnTo>
                    <a:pt x="571500" y="350520"/>
                  </a:lnTo>
                  <a:lnTo>
                    <a:pt x="594360" y="198120"/>
                  </a:lnTo>
                  <a:lnTo>
                    <a:pt x="556260" y="167640"/>
                  </a:lnTo>
                  <a:lnTo>
                    <a:pt x="609600" y="137160"/>
                  </a:lnTo>
                  <a:lnTo>
                    <a:pt x="723900" y="160020"/>
                  </a:lnTo>
                  <a:lnTo>
                    <a:pt x="807720" y="160020"/>
                  </a:lnTo>
                  <a:lnTo>
                    <a:pt x="853440" y="152400"/>
                  </a:lnTo>
                  <a:lnTo>
                    <a:pt x="853440" y="129540"/>
                  </a:lnTo>
                  <a:lnTo>
                    <a:pt x="899160" y="121920"/>
                  </a:lnTo>
                  <a:lnTo>
                    <a:pt x="944880" y="45720"/>
                  </a:lnTo>
                  <a:lnTo>
                    <a:pt x="944880" y="0"/>
                  </a:lnTo>
                  <a:lnTo>
                    <a:pt x="1051560" y="15240"/>
                  </a:lnTo>
                  <a:lnTo>
                    <a:pt x="1112520" y="22860"/>
                  </a:lnTo>
                  <a:lnTo>
                    <a:pt x="1165860" y="30480"/>
                  </a:lnTo>
                  <a:lnTo>
                    <a:pt x="1234440" y="129540"/>
                  </a:lnTo>
                  <a:lnTo>
                    <a:pt x="1363980" y="205740"/>
                  </a:lnTo>
                  <a:lnTo>
                    <a:pt x="1379220" y="213360"/>
                  </a:lnTo>
                  <a:lnTo>
                    <a:pt x="1447800" y="365760"/>
                  </a:lnTo>
                  <a:lnTo>
                    <a:pt x="1463040" y="441960"/>
                  </a:lnTo>
                  <a:lnTo>
                    <a:pt x="1432560" y="502920"/>
                  </a:lnTo>
                  <a:lnTo>
                    <a:pt x="1432560" y="548640"/>
                  </a:lnTo>
                  <a:lnTo>
                    <a:pt x="1447800" y="662940"/>
                  </a:lnTo>
                  <a:lnTo>
                    <a:pt x="1424940" y="739140"/>
                  </a:lnTo>
                  <a:lnTo>
                    <a:pt x="1417320" y="792480"/>
                  </a:lnTo>
                  <a:lnTo>
                    <a:pt x="1447800" y="838200"/>
                  </a:lnTo>
                  <a:lnTo>
                    <a:pt x="1371600" y="937260"/>
                  </a:lnTo>
                  <a:lnTo>
                    <a:pt x="1386840" y="1066800"/>
                  </a:lnTo>
                  <a:lnTo>
                    <a:pt x="1455420" y="1104900"/>
                  </a:lnTo>
                  <a:lnTo>
                    <a:pt x="1447800" y="1158240"/>
                  </a:lnTo>
                  <a:lnTo>
                    <a:pt x="1470660" y="1219200"/>
                  </a:lnTo>
                  <a:lnTo>
                    <a:pt x="1501140" y="1257300"/>
                  </a:lnTo>
                  <a:lnTo>
                    <a:pt x="1562100" y="1287780"/>
                  </a:lnTo>
                  <a:lnTo>
                    <a:pt x="1653540" y="1318260"/>
                  </a:lnTo>
                  <a:lnTo>
                    <a:pt x="1653540" y="1318260"/>
                  </a:lnTo>
                  <a:lnTo>
                    <a:pt x="1592580" y="1402080"/>
                  </a:lnTo>
                  <a:lnTo>
                    <a:pt x="1615440" y="1485900"/>
                  </a:lnTo>
                  <a:lnTo>
                    <a:pt x="1546860" y="1501140"/>
                  </a:lnTo>
                  <a:lnTo>
                    <a:pt x="1478280" y="1539240"/>
                  </a:lnTo>
                  <a:lnTo>
                    <a:pt x="1409700" y="1562100"/>
                  </a:lnTo>
                  <a:lnTo>
                    <a:pt x="1356360" y="1623060"/>
                  </a:lnTo>
                  <a:lnTo>
                    <a:pt x="1211580" y="1638300"/>
                  </a:lnTo>
                  <a:lnTo>
                    <a:pt x="1211580" y="1638300"/>
                  </a:lnTo>
                  <a:lnTo>
                    <a:pt x="1135380" y="1623060"/>
                  </a:lnTo>
                  <a:lnTo>
                    <a:pt x="1066800" y="1691640"/>
                  </a:lnTo>
                  <a:lnTo>
                    <a:pt x="1036320" y="1691640"/>
                  </a:lnTo>
                  <a:lnTo>
                    <a:pt x="967740" y="1661160"/>
                  </a:lnTo>
                  <a:lnTo>
                    <a:pt x="853440" y="1653540"/>
                  </a:lnTo>
                  <a:lnTo>
                    <a:pt x="800100" y="1638300"/>
                  </a:lnTo>
                  <a:lnTo>
                    <a:pt x="678180" y="1638300"/>
                  </a:lnTo>
                  <a:lnTo>
                    <a:pt x="624840" y="1600200"/>
                  </a:lnTo>
                  <a:lnTo>
                    <a:pt x="518160" y="1577340"/>
                  </a:lnTo>
                  <a:lnTo>
                    <a:pt x="403860" y="1554480"/>
                  </a:lnTo>
                  <a:lnTo>
                    <a:pt x="381000" y="1554480"/>
                  </a:lnTo>
                  <a:lnTo>
                    <a:pt x="381000" y="1455420"/>
                  </a:lnTo>
                  <a:lnTo>
                    <a:pt x="342900" y="1379220"/>
                  </a:lnTo>
                  <a:lnTo>
                    <a:pt x="365760" y="1287780"/>
                  </a:lnTo>
                  <a:lnTo>
                    <a:pt x="304800" y="1249680"/>
                  </a:lnTo>
                  <a:lnTo>
                    <a:pt x="320040" y="1173480"/>
                  </a:lnTo>
                  <a:lnTo>
                    <a:pt x="274320" y="1173480"/>
                  </a:lnTo>
                  <a:lnTo>
                    <a:pt x="274320" y="1173480"/>
                  </a:lnTo>
                  <a:lnTo>
                    <a:pt x="228600" y="1120140"/>
                  </a:lnTo>
                  <a:lnTo>
                    <a:pt x="259080" y="1104900"/>
                  </a:lnTo>
                  <a:lnTo>
                    <a:pt x="327660" y="1082040"/>
                  </a:lnTo>
                  <a:lnTo>
                    <a:pt x="327660" y="982980"/>
                  </a:lnTo>
                  <a:lnTo>
                    <a:pt x="274320" y="982980"/>
                  </a:lnTo>
                  <a:lnTo>
                    <a:pt x="297180" y="914400"/>
                  </a:lnTo>
                  <a:lnTo>
                    <a:pt x="228600" y="853440"/>
                  </a:lnTo>
                  <a:lnTo>
                    <a:pt x="137160" y="807720"/>
                  </a:lnTo>
                  <a:lnTo>
                    <a:pt x="0" y="716280"/>
                  </a:ln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3546003" y="1426767"/>
              <a:ext cx="800206" cy="833348"/>
            </a:xfrm>
            <a:custGeom>
              <a:avLst/>
              <a:gdLst>
                <a:gd name="connsiteX0" fmla="*/ 784860 w 1074420"/>
                <a:gd name="connsiteY0" fmla="*/ 1074420 h 1196340"/>
                <a:gd name="connsiteX1" fmla="*/ 952500 w 1074420"/>
                <a:gd name="connsiteY1" fmla="*/ 1051560 h 1196340"/>
                <a:gd name="connsiteX2" fmla="*/ 1013460 w 1074420"/>
                <a:gd name="connsiteY2" fmla="*/ 937260 h 1196340"/>
                <a:gd name="connsiteX3" fmla="*/ 1074420 w 1074420"/>
                <a:gd name="connsiteY3" fmla="*/ 822960 h 1196340"/>
                <a:gd name="connsiteX4" fmla="*/ 1074420 w 1074420"/>
                <a:gd name="connsiteY4" fmla="*/ 822960 h 1196340"/>
                <a:gd name="connsiteX5" fmla="*/ 1074420 w 1074420"/>
                <a:gd name="connsiteY5" fmla="*/ 662940 h 1196340"/>
                <a:gd name="connsiteX6" fmla="*/ 1028700 w 1074420"/>
                <a:gd name="connsiteY6" fmla="*/ 563880 h 1196340"/>
                <a:gd name="connsiteX7" fmla="*/ 1013460 w 1074420"/>
                <a:gd name="connsiteY7" fmla="*/ 495300 h 1196340"/>
                <a:gd name="connsiteX8" fmla="*/ 1051560 w 1074420"/>
                <a:gd name="connsiteY8" fmla="*/ 441960 h 1196340"/>
                <a:gd name="connsiteX9" fmla="*/ 929640 w 1074420"/>
                <a:gd name="connsiteY9" fmla="*/ 365760 h 1196340"/>
                <a:gd name="connsiteX10" fmla="*/ 937260 w 1074420"/>
                <a:gd name="connsiteY10" fmla="*/ 297180 h 1196340"/>
                <a:gd name="connsiteX11" fmla="*/ 975360 w 1074420"/>
                <a:gd name="connsiteY11" fmla="*/ 205740 h 1196340"/>
                <a:gd name="connsiteX12" fmla="*/ 975360 w 1074420"/>
                <a:gd name="connsiteY12" fmla="*/ 167640 h 1196340"/>
                <a:gd name="connsiteX13" fmla="*/ 944880 w 1074420"/>
                <a:gd name="connsiteY13" fmla="*/ 160020 h 1196340"/>
                <a:gd name="connsiteX14" fmla="*/ 922020 w 1074420"/>
                <a:gd name="connsiteY14" fmla="*/ 205740 h 1196340"/>
                <a:gd name="connsiteX15" fmla="*/ 876300 w 1074420"/>
                <a:gd name="connsiteY15" fmla="*/ 228600 h 1196340"/>
                <a:gd name="connsiteX16" fmla="*/ 861060 w 1074420"/>
                <a:gd name="connsiteY16" fmla="*/ 190500 h 1196340"/>
                <a:gd name="connsiteX17" fmla="*/ 861060 w 1074420"/>
                <a:gd name="connsiteY17" fmla="*/ 137160 h 1196340"/>
                <a:gd name="connsiteX18" fmla="*/ 769620 w 1074420"/>
                <a:gd name="connsiteY18" fmla="*/ 22860 h 1196340"/>
                <a:gd name="connsiteX19" fmla="*/ 746760 w 1074420"/>
                <a:gd name="connsiteY19" fmla="*/ 0 h 1196340"/>
                <a:gd name="connsiteX20" fmla="*/ 693420 w 1074420"/>
                <a:gd name="connsiteY20" fmla="*/ 0 h 1196340"/>
                <a:gd name="connsiteX21" fmla="*/ 701040 w 1074420"/>
                <a:gd name="connsiteY21" fmla="*/ 30480 h 1196340"/>
                <a:gd name="connsiteX22" fmla="*/ 701040 w 1074420"/>
                <a:gd name="connsiteY22" fmla="*/ 76200 h 1196340"/>
                <a:gd name="connsiteX23" fmla="*/ 701040 w 1074420"/>
                <a:gd name="connsiteY23" fmla="*/ 99060 h 1196340"/>
                <a:gd name="connsiteX24" fmla="*/ 624840 w 1074420"/>
                <a:gd name="connsiteY24" fmla="*/ 83820 h 1196340"/>
                <a:gd name="connsiteX25" fmla="*/ 586740 w 1074420"/>
                <a:gd name="connsiteY25" fmla="*/ 83820 h 1196340"/>
                <a:gd name="connsiteX26" fmla="*/ 556260 w 1074420"/>
                <a:gd name="connsiteY26" fmla="*/ 53340 h 1196340"/>
                <a:gd name="connsiteX27" fmla="*/ 525780 w 1074420"/>
                <a:gd name="connsiteY27" fmla="*/ 38100 h 1196340"/>
                <a:gd name="connsiteX28" fmla="*/ 495300 w 1074420"/>
                <a:gd name="connsiteY28" fmla="*/ 38100 h 1196340"/>
                <a:gd name="connsiteX29" fmla="*/ 472440 w 1074420"/>
                <a:gd name="connsiteY29" fmla="*/ 53340 h 1196340"/>
                <a:gd name="connsiteX30" fmla="*/ 426720 w 1074420"/>
                <a:gd name="connsiteY30" fmla="*/ 99060 h 1196340"/>
                <a:gd name="connsiteX31" fmla="*/ 419100 w 1074420"/>
                <a:gd name="connsiteY31" fmla="*/ 137160 h 1196340"/>
                <a:gd name="connsiteX32" fmla="*/ 419100 w 1074420"/>
                <a:gd name="connsiteY32" fmla="*/ 137160 h 1196340"/>
                <a:gd name="connsiteX33" fmla="*/ 312420 w 1074420"/>
                <a:gd name="connsiteY33" fmla="*/ 144780 h 1196340"/>
                <a:gd name="connsiteX34" fmla="*/ 251460 w 1074420"/>
                <a:gd name="connsiteY34" fmla="*/ 144780 h 1196340"/>
                <a:gd name="connsiteX35" fmla="*/ 251460 w 1074420"/>
                <a:gd name="connsiteY35" fmla="*/ 182880 h 1196340"/>
                <a:gd name="connsiteX36" fmla="*/ 251460 w 1074420"/>
                <a:gd name="connsiteY36" fmla="*/ 182880 h 1196340"/>
                <a:gd name="connsiteX37" fmla="*/ 403860 w 1074420"/>
                <a:gd name="connsiteY37" fmla="*/ 205740 h 1196340"/>
                <a:gd name="connsiteX38" fmla="*/ 487680 w 1074420"/>
                <a:gd name="connsiteY38" fmla="*/ 236220 h 1196340"/>
                <a:gd name="connsiteX39" fmla="*/ 487680 w 1074420"/>
                <a:gd name="connsiteY39" fmla="*/ 236220 h 1196340"/>
                <a:gd name="connsiteX40" fmla="*/ 396240 w 1074420"/>
                <a:gd name="connsiteY40" fmla="*/ 396240 h 1196340"/>
                <a:gd name="connsiteX41" fmla="*/ 358140 w 1074420"/>
                <a:gd name="connsiteY41" fmla="*/ 411480 h 1196340"/>
                <a:gd name="connsiteX42" fmla="*/ 281940 w 1074420"/>
                <a:gd name="connsiteY42" fmla="*/ 457200 h 1196340"/>
                <a:gd name="connsiteX43" fmla="*/ 220980 w 1074420"/>
                <a:gd name="connsiteY43" fmla="*/ 518160 h 1196340"/>
                <a:gd name="connsiteX44" fmla="*/ 220980 w 1074420"/>
                <a:gd name="connsiteY44" fmla="*/ 518160 h 1196340"/>
                <a:gd name="connsiteX45" fmla="*/ 220980 w 1074420"/>
                <a:gd name="connsiteY45" fmla="*/ 601980 h 1196340"/>
                <a:gd name="connsiteX46" fmla="*/ 266700 w 1074420"/>
                <a:gd name="connsiteY46" fmla="*/ 640080 h 1196340"/>
                <a:gd name="connsiteX47" fmla="*/ 297180 w 1074420"/>
                <a:gd name="connsiteY47" fmla="*/ 655320 h 1196340"/>
                <a:gd name="connsiteX48" fmla="*/ 297180 w 1074420"/>
                <a:gd name="connsiteY48" fmla="*/ 655320 h 1196340"/>
                <a:gd name="connsiteX49" fmla="*/ 304800 w 1074420"/>
                <a:gd name="connsiteY49" fmla="*/ 723900 h 1196340"/>
                <a:gd name="connsiteX50" fmla="*/ 266700 w 1074420"/>
                <a:gd name="connsiteY50" fmla="*/ 731520 h 1196340"/>
                <a:gd name="connsiteX51" fmla="*/ 243840 w 1074420"/>
                <a:gd name="connsiteY51" fmla="*/ 746760 h 1196340"/>
                <a:gd name="connsiteX52" fmla="*/ 228600 w 1074420"/>
                <a:gd name="connsiteY52" fmla="*/ 853440 h 1196340"/>
                <a:gd name="connsiteX53" fmla="*/ 205740 w 1074420"/>
                <a:gd name="connsiteY53" fmla="*/ 906780 h 1196340"/>
                <a:gd name="connsiteX54" fmla="*/ 152400 w 1074420"/>
                <a:gd name="connsiteY54" fmla="*/ 899160 h 1196340"/>
                <a:gd name="connsiteX55" fmla="*/ 99060 w 1074420"/>
                <a:gd name="connsiteY55" fmla="*/ 883920 h 1196340"/>
                <a:gd name="connsiteX56" fmla="*/ 38100 w 1074420"/>
                <a:gd name="connsiteY56" fmla="*/ 891540 h 1196340"/>
                <a:gd name="connsiteX57" fmla="*/ 0 w 1074420"/>
                <a:gd name="connsiteY57" fmla="*/ 929640 h 1196340"/>
                <a:gd name="connsiteX58" fmla="*/ 0 w 1074420"/>
                <a:gd name="connsiteY58" fmla="*/ 952500 h 1196340"/>
                <a:gd name="connsiteX59" fmla="*/ 45720 w 1074420"/>
                <a:gd name="connsiteY59" fmla="*/ 960120 h 1196340"/>
                <a:gd name="connsiteX60" fmla="*/ 45720 w 1074420"/>
                <a:gd name="connsiteY60" fmla="*/ 960120 h 1196340"/>
                <a:gd name="connsiteX61" fmla="*/ 121920 w 1074420"/>
                <a:gd name="connsiteY61" fmla="*/ 922020 h 1196340"/>
                <a:gd name="connsiteX62" fmla="*/ 152400 w 1074420"/>
                <a:gd name="connsiteY62" fmla="*/ 960120 h 1196340"/>
                <a:gd name="connsiteX63" fmla="*/ 152400 w 1074420"/>
                <a:gd name="connsiteY63" fmla="*/ 960120 h 1196340"/>
                <a:gd name="connsiteX64" fmla="*/ 198120 w 1074420"/>
                <a:gd name="connsiteY64" fmla="*/ 998220 h 1196340"/>
                <a:gd name="connsiteX65" fmla="*/ 198120 w 1074420"/>
                <a:gd name="connsiteY65" fmla="*/ 998220 h 1196340"/>
                <a:gd name="connsiteX66" fmla="*/ 228600 w 1074420"/>
                <a:gd name="connsiteY66" fmla="*/ 1059180 h 1196340"/>
                <a:gd name="connsiteX67" fmla="*/ 312420 w 1074420"/>
                <a:gd name="connsiteY67" fmla="*/ 1059180 h 1196340"/>
                <a:gd name="connsiteX68" fmla="*/ 365760 w 1074420"/>
                <a:gd name="connsiteY68" fmla="*/ 1059180 h 1196340"/>
                <a:gd name="connsiteX69" fmla="*/ 365760 w 1074420"/>
                <a:gd name="connsiteY69" fmla="*/ 1082040 h 1196340"/>
                <a:gd name="connsiteX70" fmla="*/ 365760 w 1074420"/>
                <a:gd name="connsiteY70" fmla="*/ 1127760 h 1196340"/>
                <a:gd name="connsiteX71" fmla="*/ 365760 w 1074420"/>
                <a:gd name="connsiteY71" fmla="*/ 1127760 h 1196340"/>
                <a:gd name="connsiteX72" fmla="*/ 449580 w 1074420"/>
                <a:gd name="connsiteY72" fmla="*/ 1165860 h 1196340"/>
                <a:gd name="connsiteX73" fmla="*/ 518160 w 1074420"/>
                <a:gd name="connsiteY73" fmla="*/ 1165860 h 1196340"/>
                <a:gd name="connsiteX74" fmla="*/ 518160 w 1074420"/>
                <a:gd name="connsiteY74" fmla="*/ 1165860 h 1196340"/>
                <a:gd name="connsiteX75" fmla="*/ 586740 w 1074420"/>
                <a:gd name="connsiteY75" fmla="*/ 1196340 h 1196340"/>
                <a:gd name="connsiteX76" fmla="*/ 586740 w 1074420"/>
                <a:gd name="connsiteY76" fmla="*/ 1196340 h 1196340"/>
                <a:gd name="connsiteX77" fmla="*/ 647700 w 1074420"/>
                <a:gd name="connsiteY77" fmla="*/ 1150620 h 1196340"/>
                <a:gd name="connsiteX78" fmla="*/ 685800 w 1074420"/>
                <a:gd name="connsiteY78" fmla="*/ 1143000 h 1196340"/>
                <a:gd name="connsiteX79" fmla="*/ 685800 w 1074420"/>
                <a:gd name="connsiteY79" fmla="*/ 1143000 h 1196340"/>
                <a:gd name="connsiteX80" fmla="*/ 784860 w 1074420"/>
                <a:gd name="connsiteY80" fmla="*/ 1074420 h 11963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</a:cxnLst>
              <a:rect l="l" t="t" r="r" b="b"/>
              <a:pathLst>
                <a:path w="1074420" h="1196340">
                  <a:moveTo>
                    <a:pt x="784860" y="1074420"/>
                  </a:moveTo>
                  <a:lnTo>
                    <a:pt x="952500" y="1051560"/>
                  </a:lnTo>
                  <a:lnTo>
                    <a:pt x="1013460" y="937260"/>
                  </a:lnTo>
                  <a:lnTo>
                    <a:pt x="1074420" y="822960"/>
                  </a:lnTo>
                  <a:lnTo>
                    <a:pt x="1074420" y="822960"/>
                  </a:lnTo>
                  <a:lnTo>
                    <a:pt x="1074420" y="662940"/>
                  </a:lnTo>
                  <a:lnTo>
                    <a:pt x="1028700" y="563880"/>
                  </a:lnTo>
                  <a:lnTo>
                    <a:pt x="1013460" y="495300"/>
                  </a:lnTo>
                  <a:lnTo>
                    <a:pt x="1051560" y="441960"/>
                  </a:lnTo>
                  <a:lnTo>
                    <a:pt x="929640" y="365760"/>
                  </a:lnTo>
                  <a:lnTo>
                    <a:pt x="937260" y="297180"/>
                  </a:lnTo>
                  <a:lnTo>
                    <a:pt x="975360" y="205740"/>
                  </a:lnTo>
                  <a:lnTo>
                    <a:pt x="975360" y="167640"/>
                  </a:lnTo>
                  <a:lnTo>
                    <a:pt x="944880" y="160020"/>
                  </a:lnTo>
                  <a:lnTo>
                    <a:pt x="922020" y="205740"/>
                  </a:lnTo>
                  <a:lnTo>
                    <a:pt x="876300" y="228600"/>
                  </a:lnTo>
                  <a:lnTo>
                    <a:pt x="861060" y="190500"/>
                  </a:lnTo>
                  <a:lnTo>
                    <a:pt x="861060" y="137160"/>
                  </a:lnTo>
                  <a:lnTo>
                    <a:pt x="769620" y="22860"/>
                  </a:lnTo>
                  <a:lnTo>
                    <a:pt x="746760" y="0"/>
                  </a:lnTo>
                  <a:lnTo>
                    <a:pt x="693420" y="0"/>
                  </a:lnTo>
                  <a:lnTo>
                    <a:pt x="701040" y="30480"/>
                  </a:lnTo>
                  <a:lnTo>
                    <a:pt x="701040" y="76200"/>
                  </a:lnTo>
                  <a:lnTo>
                    <a:pt x="701040" y="99060"/>
                  </a:lnTo>
                  <a:lnTo>
                    <a:pt x="624840" y="83820"/>
                  </a:lnTo>
                  <a:lnTo>
                    <a:pt x="586740" y="83820"/>
                  </a:lnTo>
                  <a:lnTo>
                    <a:pt x="556260" y="53340"/>
                  </a:lnTo>
                  <a:lnTo>
                    <a:pt x="525780" y="38100"/>
                  </a:lnTo>
                  <a:lnTo>
                    <a:pt x="495300" y="38100"/>
                  </a:lnTo>
                  <a:lnTo>
                    <a:pt x="472440" y="53340"/>
                  </a:lnTo>
                  <a:lnTo>
                    <a:pt x="426720" y="99060"/>
                  </a:lnTo>
                  <a:lnTo>
                    <a:pt x="419100" y="137160"/>
                  </a:lnTo>
                  <a:lnTo>
                    <a:pt x="419100" y="137160"/>
                  </a:lnTo>
                  <a:lnTo>
                    <a:pt x="312420" y="144780"/>
                  </a:lnTo>
                  <a:lnTo>
                    <a:pt x="251460" y="144780"/>
                  </a:lnTo>
                  <a:lnTo>
                    <a:pt x="251460" y="182880"/>
                  </a:lnTo>
                  <a:lnTo>
                    <a:pt x="251460" y="182880"/>
                  </a:lnTo>
                  <a:lnTo>
                    <a:pt x="403860" y="205740"/>
                  </a:lnTo>
                  <a:lnTo>
                    <a:pt x="487680" y="236220"/>
                  </a:lnTo>
                  <a:lnTo>
                    <a:pt x="487680" y="236220"/>
                  </a:lnTo>
                  <a:lnTo>
                    <a:pt x="396240" y="396240"/>
                  </a:lnTo>
                  <a:lnTo>
                    <a:pt x="358140" y="411480"/>
                  </a:lnTo>
                  <a:lnTo>
                    <a:pt x="281940" y="457200"/>
                  </a:lnTo>
                  <a:lnTo>
                    <a:pt x="220980" y="518160"/>
                  </a:lnTo>
                  <a:lnTo>
                    <a:pt x="220980" y="518160"/>
                  </a:lnTo>
                  <a:lnTo>
                    <a:pt x="220980" y="601980"/>
                  </a:lnTo>
                  <a:lnTo>
                    <a:pt x="266700" y="640080"/>
                  </a:lnTo>
                  <a:lnTo>
                    <a:pt x="297180" y="655320"/>
                  </a:lnTo>
                  <a:lnTo>
                    <a:pt x="297180" y="655320"/>
                  </a:lnTo>
                  <a:lnTo>
                    <a:pt x="304800" y="723900"/>
                  </a:lnTo>
                  <a:lnTo>
                    <a:pt x="266700" y="731520"/>
                  </a:lnTo>
                  <a:lnTo>
                    <a:pt x="243840" y="746760"/>
                  </a:lnTo>
                  <a:lnTo>
                    <a:pt x="228600" y="853440"/>
                  </a:lnTo>
                  <a:lnTo>
                    <a:pt x="205740" y="906780"/>
                  </a:lnTo>
                  <a:lnTo>
                    <a:pt x="152400" y="899160"/>
                  </a:lnTo>
                  <a:lnTo>
                    <a:pt x="99060" y="883920"/>
                  </a:lnTo>
                  <a:lnTo>
                    <a:pt x="38100" y="891540"/>
                  </a:lnTo>
                  <a:lnTo>
                    <a:pt x="0" y="929640"/>
                  </a:lnTo>
                  <a:lnTo>
                    <a:pt x="0" y="952500"/>
                  </a:lnTo>
                  <a:lnTo>
                    <a:pt x="45720" y="960120"/>
                  </a:lnTo>
                  <a:lnTo>
                    <a:pt x="45720" y="960120"/>
                  </a:lnTo>
                  <a:lnTo>
                    <a:pt x="121920" y="922020"/>
                  </a:lnTo>
                  <a:lnTo>
                    <a:pt x="152400" y="960120"/>
                  </a:lnTo>
                  <a:lnTo>
                    <a:pt x="152400" y="960120"/>
                  </a:lnTo>
                  <a:lnTo>
                    <a:pt x="198120" y="998220"/>
                  </a:lnTo>
                  <a:lnTo>
                    <a:pt x="198120" y="998220"/>
                  </a:lnTo>
                  <a:lnTo>
                    <a:pt x="228600" y="1059180"/>
                  </a:lnTo>
                  <a:lnTo>
                    <a:pt x="312420" y="1059180"/>
                  </a:lnTo>
                  <a:lnTo>
                    <a:pt x="365760" y="1059180"/>
                  </a:lnTo>
                  <a:lnTo>
                    <a:pt x="365760" y="1082040"/>
                  </a:lnTo>
                  <a:lnTo>
                    <a:pt x="365760" y="1127760"/>
                  </a:lnTo>
                  <a:lnTo>
                    <a:pt x="365760" y="1127760"/>
                  </a:lnTo>
                  <a:lnTo>
                    <a:pt x="449580" y="1165860"/>
                  </a:lnTo>
                  <a:lnTo>
                    <a:pt x="518160" y="1165860"/>
                  </a:lnTo>
                  <a:lnTo>
                    <a:pt x="518160" y="1165860"/>
                  </a:lnTo>
                  <a:lnTo>
                    <a:pt x="586740" y="1196340"/>
                  </a:lnTo>
                  <a:lnTo>
                    <a:pt x="586740" y="1196340"/>
                  </a:lnTo>
                  <a:lnTo>
                    <a:pt x="647700" y="1150620"/>
                  </a:lnTo>
                  <a:lnTo>
                    <a:pt x="685800" y="1143000"/>
                  </a:lnTo>
                  <a:lnTo>
                    <a:pt x="685800" y="1143000"/>
                  </a:lnTo>
                  <a:lnTo>
                    <a:pt x="784860" y="107442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5452876" y="2812145"/>
              <a:ext cx="1118018" cy="721880"/>
            </a:xfrm>
            <a:custGeom>
              <a:avLst/>
              <a:gdLst>
                <a:gd name="connsiteX0" fmla="*/ 53340 w 1501140"/>
                <a:gd name="connsiteY0" fmla="*/ 106680 h 1036320"/>
                <a:gd name="connsiteX1" fmla="*/ 76200 w 1501140"/>
                <a:gd name="connsiteY1" fmla="*/ 175260 h 1036320"/>
                <a:gd name="connsiteX2" fmla="*/ 53340 w 1501140"/>
                <a:gd name="connsiteY2" fmla="*/ 228600 h 1036320"/>
                <a:gd name="connsiteX3" fmla="*/ 60960 w 1501140"/>
                <a:gd name="connsiteY3" fmla="*/ 304800 h 1036320"/>
                <a:gd name="connsiteX4" fmla="*/ 60960 w 1501140"/>
                <a:gd name="connsiteY4" fmla="*/ 388620 h 1036320"/>
                <a:gd name="connsiteX5" fmla="*/ 60960 w 1501140"/>
                <a:gd name="connsiteY5" fmla="*/ 388620 h 1036320"/>
                <a:gd name="connsiteX6" fmla="*/ 30480 w 1501140"/>
                <a:gd name="connsiteY6" fmla="*/ 502920 h 1036320"/>
                <a:gd name="connsiteX7" fmla="*/ 38100 w 1501140"/>
                <a:gd name="connsiteY7" fmla="*/ 548640 h 1036320"/>
                <a:gd name="connsiteX8" fmla="*/ 38100 w 1501140"/>
                <a:gd name="connsiteY8" fmla="*/ 548640 h 1036320"/>
                <a:gd name="connsiteX9" fmla="*/ 0 w 1501140"/>
                <a:gd name="connsiteY9" fmla="*/ 655320 h 1036320"/>
                <a:gd name="connsiteX10" fmla="*/ 0 w 1501140"/>
                <a:gd name="connsiteY10" fmla="*/ 655320 h 1036320"/>
                <a:gd name="connsiteX11" fmla="*/ 15240 w 1501140"/>
                <a:gd name="connsiteY11" fmla="*/ 762000 h 1036320"/>
                <a:gd name="connsiteX12" fmla="*/ 30480 w 1501140"/>
                <a:gd name="connsiteY12" fmla="*/ 815340 h 1036320"/>
                <a:gd name="connsiteX13" fmla="*/ 30480 w 1501140"/>
                <a:gd name="connsiteY13" fmla="*/ 815340 h 1036320"/>
                <a:gd name="connsiteX14" fmla="*/ 76200 w 1501140"/>
                <a:gd name="connsiteY14" fmla="*/ 876300 h 1036320"/>
                <a:gd name="connsiteX15" fmla="*/ 76200 w 1501140"/>
                <a:gd name="connsiteY15" fmla="*/ 876300 h 1036320"/>
                <a:gd name="connsiteX16" fmla="*/ 76200 w 1501140"/>
                <a:gd name="connsiteY16" fmla="*/ 952500 h 1036320"/>
                <a:gd name="connsiteX17" fmla="*/ 106680 w 1501140"/>
                <a:gd name="connsiteY17" fmla="*/ 998220 h 1036320"/>
                <a:gd name="connsiteX18" fmla="*/ 175260 w 1501140"/>
                <a:gd name="connsiteY18" fmla="*/ 1036320 h 1036320"/>
                <a:gd name="connsiteX19" fmla="*/ 175260 w 1501140"/>
                <a:gd name="connsiteY19" fmla="*/ 1036320 h 1036320"/>
                <a:gd name="connsiteX20" fmla="*/ 228600 w 1501140"/>
                <a:gd name="connsiteY20" fmla="*/ 1005840 h 1036320"/>
                <a:gd name="connsiteX21" fmla="*/ 243840 w 1501140"/>
                <a:gd name="connsiteY21" fmla="*/ 1036320 h 1036320"/>
                <a:gd name="connsiteX22" fmla="*/ 266700 w 1501140"/>
                <a:gd name="connsiteY22" fmla="*/ 1005840 h 1036320"/>
                <a:gd name="connsiteX23" fmla="*/ 266700 w 1501140"/>
                <a:gd name="connsiteY23" fmla="*/ 1005840 h 1036320"/>
                <a:gd name="connsiteX24" fmla="*/ 335280 w 1501140"/>
                <a:gd name="connsiteY24" fmla="*/ 990600 h 1036320"/>
                <a:gd name="connsiteX25" fmla="*/ 388620 w 1501140"/>
                <a:gd name="connsiteY25" fmla="*/ 990600 h 1036320"/>
                <a:gd name="connsiteX26" fmla="*/ 464820 w 1501140"/>
                <a:gd name="connsiteY26" fmla="*/ 998220 h 1036320"/>
                <a:gd name="connsiteX27" fmla="*/ 464820 w 1501140"/>
                <a:gd name="connsiteY27" fmla="*/ 929640 h 1036320"/>
                <a:gd name="connsiteX28" fmla="*/ 449580 w 1501140"/>
                <a:gd name="connsiteY28" fmla="*/ 899160 h 1036320"/>
                <a:gd name="connsiteX29" fmla="*/ 480060 w 1501140"/>
                <a:gd name="connsiteY29" fmla="*/ 830580 h 1036320"/>
                <a:gd name="connsiteX30" fmla="*/ 502920 w 1501140"/>
                <a:gd name="connsiteY30" fmla="*/ 807720 h 1036320"/>
                <a:gd name="connsiteX31" fmla="*/ 533400 w 1501140"/>
                <a:gd name="connsiteY31" fmla="*/ 739140 h 1036320"/>
                <a:gd name="connsiteX32" fmla="*/ 571500 w 1501140"/>
                <a:gd name="connsiteY32" fmla="*/ 716280 h 1036320"/>
                <a:gd name="connsiteX33" fmla="*/ 662940 w 1501140"/>
                <a:gd name="connsiteY33" fmla="*/ 723900 h 1036320"/>
                <a:gd name="connsiteX34" fmla="*/ 739140 w 1501140"/>
                <a:gd name="connsiteY34" fmla="*/ 731520 h 1036320"/>
                <a:gd name="connsiteX35" fmla="*/ 822960 w 1501140"/>
                <a:gd name="connsiteY35" fmla="*/ 678180 h 1036320"/>
                <a:gd name="connsiteX36" fmla="*/ 876300 w 1501140"/>
                <a:gd name="connsiteY36" fmla="*/ 655320 h 1036320"/>
                <a:gd name="connsiteX37" fmla="*/ 906780 w 1501140"/>
                <a:gd name="connsiteY37" fmla="*/ 640080 h 1036320"/>
                <a:gd name="connsiteX38" fmla="*/ 914400 w 1501140"/>
                <a:gd name="connsiteY38" fmla="*/ 617220 h 1036320"/>
                <a:gd name="connsiteX39" fmla="*/ 952500 w 1501140"/>
                <a:gd name="connsiteY39" fmla="*/ 617220 h 1036320"/>
                <a:gd name="connsiteX40" fmla="*/ 975360 w 1501140"/>
                <a:gd name="connsiteY40" fmla="*/ 647700 h 1036320"/>
                <a:gd name="connsiteX41" fmla="*/ 1021080 w 1501140"/>
                <a:gd name="connsiteY41" fmla="*/ 647700 h 1036320"/>
                <a:gd name="connsiteX42" fmla="*/ 1089660 w 1501140"/>
                <a:gd name="connsiteY42" fmla="*/ 685800 h 1036320"/>
                <a:gd name="connsiteX43" fmla="*/ 1112520 w 1501140"/>
                <a:gd name="connsiteY43" fmla="*/ 723900 h 1036320"/>
                <a:gd name="connsiteX44" fmla="*/ 1249680 w 1501140"/>
                <a:gd name="connsiteY44" fmla="*/ 708660 h 1036320"/>
                <a:gd name="connsiteX45" fmla="*/ 1249680 w 1501140"/>
                <a:gd name="connsiteY45" fmla="*/ 708660 h 1036320"/>
                <a:gd name="connsiteX46" fmla="*/ 1402080 w 1501140"/>
                <a:gd name="connsiteY46" fmla="*/ 693420 h 1036320"/>
                <a:gd name="connsiteX47" fmla="*/ 1424940 w 1501140"/>
                <a:gd name="connsiteY47" fmla="*/ 678180 h 1036320"/>
                <a:gd name="connsiteX48" fmla="*/ 1493520 w 1501140"/>
                <a:gd name="connsiteY48" fmla="*/ 617220 h 1036320"/>
                <a:gd name="connsiteX49" fmla="*/ 1501140 w 1501140"/>
                <a:gd name="connsiteY49" fmla="*/ 525780 h 1036320"/>
                <a:gd name="connsiteX50" fmla="*/ 1501140 w 1501140"/>
                <a:gd name="connsiteY50" fmla="*/ 480060 h 1036320"/>
                <a:gd name="connsiteX51" fmla="*/ 1432560 w 1501140"/>
                <a:gd name="connsiteY51" fmla="*/ 449580 h 1036320"/>
                <a:gd name="connsiteX52" fmla="*/ 1325880 w 1501140"/>
                <a:gd name="connsiteY52" fmla="*/ 441960 h 1036320"/>
                <a:gd name="connsiteX53" fmla="*/ 1295400 w 1501140"/>
                <a:gd name="connsiteY53" fmla="*/ 342900 h 1036320"/>
                <a:gd name="connsiteX54" fmla="*/ 1188720 w 1501140"/>
                <a:gd name="connsiteY54" fmla="*/ 304800 h 1036320"/>
                <a:gd name="connsiteX55" fmla="*/ 1150620 w 1501140"/>
                <a:gd name="connsiteY55" fmla="*/ 220980 h 1036320"/>
                <a:gd name="connsiteX56" fmla="*/ 1059180 w 1501140"/>
                <a:gd name="connsiteY56" fmla="*/ 182880 h 1036320"/>
                <a:gd name="connsiteX57" fmla="*/ 1005840 w 1501140"/>
                <a:gd name="connsiteY57" fmla="*/ 152400 h 1036320"/>
                <a:gd name="connsiteX58" fmla="*/ 982980 w 1501140"/>
                <a:gd name="connsiteY58" fmla="*/ 129540 h 1036320"/>
                <a:gd name="connsiteX59" fmla="*/ 876300 w 1501140"/>
                <a:gd name="connsiteY59" fmla="*/ 129540 h 1036320"/>
                <a:gd name="connsiteX60" fmla="*/ 853440 w 1501140"/>
                <a:gd name="connsiteY60" fmla="*/ 129540 h 1036320"/>
                <a:gd name="connsiteX61" fmla="*/ 830580 w 1501140"/>
                <a:gd name="connsiteY61" fmla="*/ 106680 h 1036320"/>
                <a:gd name="connsiteX62" fmla="*/ 769620 w 1501140"/>
                <a:gd name="connsiteY62" fmla="*/ 91440 h 1036320"/>
                <a:gd name="connsiteX63" fmla="*/ 769620 w 1501140"/>
                <a:gd name="connsiteY63" fmla="*/ 91440 h 1036320"/>
                <a:gd name="connsiteX64" fmla="*/ 708660 w 1501140"/>
                <a:gd name="connsiteY64" fmla="*/ 182880 h 1036320"/>
                <a:gd name="connsiteX65" fmla="*/ 670560 w 1501140"/>
                <a:gd name="connsiteY65" fmla="*/ 243840 h 1036320"/>
                <a:gd name="connsiteX66" fmla="*/ 632460 w 1501140"/>
                <a:gd name="connsiteY66" fmla="*/ 243840 h 1036320"/>
                <a:gd name="connsiteX67" fmla="*/ 609600 w 1501140"/>
                <a:gd name="connsiteY67" fmla="*/ 228600 h 1036320"/>
                <a:gd name="connsiteX68" fmla="*/ 632460 w 1501140"/>
                <a:gd name="connsiteY68" fmla="*/ 114300 h 1036320"/>
                <a:gd name="connsiteX69" fmla="*/ 609600 w 1501140"/>
                <a:gd name="connsiteY69" fmla="*/ 83820 h 1036320"/>
                <a:gd name="connsiteX70" fmla="*/ 609600 w 1501140"/>
                <a:gd name="connsiteY70" fmla="*/ 83820 h 1036320"/>
                <a:gd name="connsiteX71" fmla="*/ 586740 w 1501140"/>
                <a:gd name="connsiteY71" fmla="*/ 0 h 1036320"/>
                <a:gd name="connsiteX72" fmla="*/ 556260 w 1501140"/>
                <a:gd name="connsiteY72" fmla="*/ 0 h 1036320"/>
                <a:gd name="connsiteX73" fmla="*/ 556260 w 1501140"/>
                <a:gd name="connsiteY73" fmla="*/ 0 h 1036320"/>
                <a:gd name="connsiteX74" fmla="*/ 525780 w 1501140"/>
                <a:gd name="connsiteY74" fmla="*/ 91440 h 1036320"/>
                <a:gd name="connsiteX75" fmla="*/ 525780 w 1501140"/>
                <a:gd name="connsiteY75" fmla="*/ 91440 h 1036320"/>
                <a:gd name="connsiteX76" fmla="*/ 472440 w 1501140"/>
                <a:gd name="connsiteY76" fmla="*/ 106680 h 1036320"/>
                <a:gd name="connsiteX77" fmla="*/ 464820 w 1501140"/>
                <a:gd name="connsiteY77" fmla="*/ 76200 h 1036320"/>
                <a:gd name="connsiteX78" fmla="*/ 449580 w 1501140"/>
                <a:gd name="connsiteY78" fmla="*/ 53340 h 1036320"/>
                <a:gd name="connsiteX79" fmla="*/ 434340 w 1501140"/>
                <a:gd name="connsiteY79" fmla="*/ 38100 h 1036320"/>
                <a:gd name="connsiteX80" fmla="*/ 403860 w 1501140"/>
                <a:gd name="connsiteY80" fmla="*/ 38100 h 1036320"/>
                <a:gd name="connsiteX81" fmla="*/ 335280 w 1501140"/>
                <a:gd name="connsiteY81" fmla="*/ 68580 h 1036320"/>
                <a:gd name="connsiteX82" fmla="*/ 274320 w 1501140"/>
                <a:gd name="connsiteY82" fmla="*/ 53340 h 1036320"/>
                <a:gd name="connsiteX83" fmla="*/ 228600 w 1501140"/>
                <a:gd name="connsiteY83" fmla="*/ 91440 h 1036320"/>
                <a:gd name="connsiteX84" fmla="*/ 137160 w 1501140"/>
                <a:gd name="connsiteY84" fmla="*/ 91440 h 1036320"/>
                <a:gd name="connsiteX85" fmla="*/ 53340 w 1501140"/>
                <a:gd name="connsiteY85" fmla="*/ 106680 h 10363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501140" h="1036320">
                  <a:moveTo>
                    <a:pt x="53340" y="106680"/>
                  </a:moveTo>
                  <a:lnTo>
                    <a:pt x="76200" y="175260"/>
                  </a:lnTo>
                  <a:lnTo>
                    <a:pt x="53340" y="228600"/>
                  </a:lnTo>
                  <a:lnTo>
                    <a:pt x="60960" y="304800"/>
                  </a:lnTo>
                  <a:lnTo>
                    <a:pt x="60960" y="388620"/>
                  </a:lnTo>
                  <a:lnTo>
                    <a:pt x="60960" y="388620"/>
                  </a:lnTo>
                  <a:lnTo>
                    <a:pt x="30480" y="502920"/>
                  </a:lnTo>
                  <a:lnTo>
                    <a:pt x="38100" y="548640"/>
                  </a:lnTo>
                  <a:lnTo>
                    <a:pt x="38100" y="548640"/>
                  </a:lnTo>
                  <a:lnTo>
                    <a:pt x="0" y="655320"/>
                  </a:lnTo>
                  <a:lnTo>
                    <a:pt x="0" y="655320"/>
                  </a:lnTo>
                  <a:lnTo>
                    <a:pt x="15240" y="762000"/>
                  </a:lnTo>
                  <a:lnTo>
                    <a:pt x="30480" y="815340"/>
                  </a:lnTo>
                  <a:lnTo>
                    <a:pt x="30480" y="815340"/>
                  </a:lnTo>
                  <a:lnTo>
                    <a:pt x="76200" y="876300"/>
                  </a:lnTo>
                  <a:lnTo>
                    <a:pt x="76200" y="876300"/>
                  </a:lnTo>
                  <a:lnTo>
                    <a:pt x="76200" y="952500"/>
                  </a:lnTo>
                  <a:lnTo>
                    <a:pt x="106680" y="998220"/>
                  </a:lnTo>
                  <a:lnTo>
                    <a:pt x="175260" y="1036320"/>
                  </a:lnTo>
                  <a:lnTo>
                    <a:pt x="175260" y="1036320"/>
                  </a:lnTo>
                  <a:lnTo>
                    <a:pt x="228600" y="1005840"/>
                  </a:lnTo>
                  <a:lnTo>
                    <a:pt x="243840" y="1036320"/>
                  </a:lnTo>
                  <a:lnTo>
                    <a:pt x="266700" y="1005840"/>
                  </a:lnTo>
                  <a:lnTo>
                    <a:pt x="266700" y="1005840"/>
                  </a:lnTo>
                  <a:lnTo>
                    <a:pt x="335280" y="990600"/>
                  </a:lnTo>
                  <a:lnTo>
                    <a:pt x="388620" y="990600"/>
                  </a:lnTo>
                  <a:lnTo>
                    <a:pt x="464820" y="998220"/>
                  </a:lnTo>
                  <a:lnTo>
                    <a:pt x="464820" y="929640"/>
                  </a:lnTo>
                  <a:lnTo>
                    <a:pt x="449580" y="899160"/>
                  </a:lnTo>
                  <a:lnTo>
                    <a:pt x="480060" y="830580"/>
                  </a:lnTo>
                  <a:lnTo>
                    <a:pt x="502920" y="807720"/>
                  </a:lnTo>
                  <a:lnTo>
                    <a:pt x="533400" y="739140"/>
                  </a:lnTo>
                  <a:lnTo>
                    <a:pt x="571500" y="716280"/>
                  </a:lnTo>
                  <a:lnTo>
                    <a:pt x="662940" y="723900"/>
                  </a:lnTo>
                  <a:lnTo>
                    <a:pt x="739140" y="731520"/>
                  </a:lnTo>
                  <a:lnTo>
                    <a:pt x="822960" y="678180"/>
                  </a:lnTo>
                  <a:lnTo>
                    <a:pt x="876300" y="655320"/>
                  </a:lnTo>
                  <a:lnTo>
                    <a:pt x="906780" y="640080"/>
                  </a:lnTo>
                  <a:lnTo>
                    <a:pt x="914400" y="617220"/>
                  </a:lnTo>
                  <a:lnTo>
                    <a:pt x="952500" y="617220"/>
                  </a:lnTo>
                  <a:lnTo>
                    <a:pt x="975360" y="647700"/>
                  </a:lnTo>
                  <a:lnTo>
                    <a:pt x="1021080" y="647700"/>
                  </a:lnTo>
                  <a:lnTo>
                    <a:pt x="1089660" y="685800"/>
                  </a:lnTo>
                  <a:lnTo>
                    <a:pt x="1112520" y="723900"/>
                  </a:lnTo>
                  <a:lnTo>
                    <a:pt x="1249680" y="708660"/>
                  </a:lnTo>
                  <a:lnTo>
                    <a:pt x="1249680" y="708660"/>
                  </a:lnTo>
                  <a:lnTo>
                    <a:pt x="1402080" y="693420"/>
                  </a:lnTo>
                  <a:lnTo>
                    <a:pt x="1424940" y="678180"/>
                  </a:lnTo>
                  <a:lnTo>
                    <a:pt x="1493520" y="617220"/>
                  </a:lnTo>
                  <a:lnTo>
                    <a:pt x="1501140" y="525780"/>
                  </a:lnTo>
                  <a:lnTo>
                    <a:pt x="1501140" y="480060"/>
                  </a:lnTo>
                  <a:lnTo>
                    <a:pt x="1432560" y="449580"/>
                  </a:lnTo>
                  <a:lnTo>
                    <a:pt x="1325880" y="441960"/>
                  </a:lnTo>
                  <a:lnTo>
                    <a:pt x="1295400" y="342900"/>
                  </a:lnTo>
                  <a:lnTo>
                    <a:pt x="1188720" y="304800"/>
                  </a:lnTo>
                  <a:lnTo>
                    <a:pt x="1150620" y="220980"/>
                  </a:lnTo>
                  <a:lnTo>
                    <a:pt x="1059180" y="182880"/>
                  </a:lnTo>
                  <a:lnTo>
                    <a:pt x="1005840" y="152400"/>
                  </a:lnTo>
                  <a:lnTo>
                    <a:pt x="982980" y="129540"/>
                  </a:lnTo>
                  <a:lnTo>
                    <a:pt x="876300" y="129540"/>
                  </a:lnTo>
                  <a:lnTo>
                    <a:pt x="853440" y="129540"/>
                  </a:lnTo>
                  <a:lnTo>
                    <a:pt x="830580" y="106680"/>
                  </a:lnTo>
                  <a:lnTo>
                    <a:pt x="769620" y="91440"/>
                  </a:lnTo>
                  <a:lnTo>
                    <a:pt x="769620" y="91440"/>
                  </a:lnTo>
                  <a:lnTo>
                    <a:pt x="708660" y="182880"/>
                  </a:lnTo>
                  <a:lnTo>
                    <a:pt x="670560" y="243840"/>
                  </a:lnTo>
                  <a:lnTo>
                    <a:pt x="632460" y="243840"/>
                  </a:lnTo>
                  <a:lnTo>
                    <a:pt x="609600" y="228600"/>
                  </a:lnTo>
                  <a:lnTo>
                    <a:pt x="632460" y="114300"/>
                  </a:lnTo>
                  <a:lnTo>
                    <a:pt x="609600" y="83820"/>
                  </a:lnTo>
                  <a:lnTo>
                    <a:pt x="609600" y="83820"/>
                  </a:lnTo>
                  <a:lnTo>
                    <a:pt x="586740" y="0"/>
                  </a:lnTo>
                  <a:lnTo>
                    <a:pt x="556260" y="0"/>
                  </a:lnTo>
                  <a:lnTo>
                    <a:pt x="556260" y="0"/>
                  </a:lnTo>
                  <a:lnTo>
                    <a:pt x="525780" y="91440"/>
                  </a:lnTo>
                  <a:lnTo>
                    <a:pt x="525780" y="91440"/>
                  </a:lnTo>
                  <a:lnTo>
                    <a:pt x="472440" y="106680"/>
                  </a:lnTo>
                  <a:lnTo>
                    <a:pt x="464820" y="76200"/>
                  </a:lnTo>
                  <a:lnTo>
                    <a:pt x="449580" y="53340"/>
                  </a:lnTo>
                  <a:lnTo>
                    <a:pt x="434340" y="38100"/>
                  </a:lnTo>
                  <a:lnTo>
                    <a:pt x="403860" y="38100"/>
                  </a:lnTo>
                  <a:lnTo>
                    <a:pt x="335280" y="68580"/>
                  </a:lnTo>
                  <a:lnTo>
                    <a:pt x="274320" y="53340"/>
                  </a:lnTo>
                  <a:lnTo>
                    <a:pt x="228600" y="91440"/>
                  </a:lnTo>
                  <a:lnTo>
                    <a:pt x="137160" y="91440"/>
                  </a:lnTo>
                  <a:lnTo>
                    <a:pt x="53340" y="10668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63" name="Прямоугольник 262"/>
            <p:cNvSpPr/>
            <p:nvPr/>
          </p:nvSpPr>
          <p:spPr>
            <a:xfrm>
              <a:off x="7093158" y="1773636"/>
              <a:ext cx="67117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Агрыз</a:t>
              </a:r>
            </a:p>
          </p:txBody>
        </p:sp>
        <p:sp>
          <p:nvSpPr>
            <p:cNvPr id="264" name="Прямоугольник 263"/>
            <p:cNvSpPr/>
            <p:nvPr/>
          </p:nvSpPr>
          <p:spPr>
            <a:xfrm>
              <a:off x="4576727" y="2864679"/>
              <a:ext cx="73663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Мамадыш</a:t>
              </a:r>
            </a:p>
          </p:txBody>
        </p:sp>
        <p:sp>
          <p:nvSpPr>
            <p:cNvPr id="265" name="Прямоугольник 264"/>
            <p:cNvSpPr/>
            <p:nvPr/>
          </p:nvSpPr>
          <p:spPr>
            <a:xfrm>
              <a:off x="8098609" y="2902751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Актаныш</a:t>
              </a:r>
            </a:p>
          </p:txBody>
        </p:sp>
        <p:sp>
          <p:nvSpPr>
            <p:cNvPr id="266" name="Прямоугольник 265"/>
            <p:cNvSpPr/>
            <p:nvPr/>
          </p:nvSpPr>
          <p:spPr>
            <a:xfrm>
              <a:off x="7175251" y="3317932"/>
              <a:ext cx="117818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Мензелинск</a:t>
              </a:r>
            </a:p>
          </p:txBody>
        </p:sp>
        <p:sp>
          <p:nvSpPr>
            <p:cNvPr id="267" name="Прямоугольник 266"/>
            <p:cNvSpPr/>
            <p:nvPr/>
          </p:nvSpPr>
          <p:spPr>
            <a:xfrm>
              <a:off x="5908684" y="2364663"/>
              <a:ext cx="109516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Менделеевск</a:t>
              </a:r>
            </a:p>
          </p:txBody>
        </p:sp>
        <p:sp>
          <p:nvSpPr>
            <p:cNvPr id="268" name="Прямоугольник 267"/>
            <p:cNvSpPr/>
            <p:nvPr/>
          </p:nvSpPr>
          <p:spPr>
            <a:xfrm>
              <a:off x="4565201" y="2158039"/>
              <a:ext cx="61573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Кукмор</a:t>
              </a: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3658472" y="1717800"/>
              <a:ext cx="65090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Балтаси</a:t>
              </a:r>
            </a:p>
          </p:txBody>
        </p:sp>
        <p:sp>
          <p:nvSpPr>
            <p:cNvPr id="270" name="Прямоугольник 269"/>
            <p:cNvSpPr/>
            <p:nvPr/>
          </p:nvSpPr>
          <p:spPr>
            <a:xfrm>
              <a:off x="2532108" y="2020312"/>
              <a:ext cx="74964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defTabSz="620927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Большая. Атня</a:t>
              </a:r>
            </a:p>
          </p:txBody>
        </p:sp>
        <p:sp>
          <p:nvSpPr>
            <p:cNvPr id="271" name="Полилиния 270"/>
            <p:cNvSpPr/>
            <p:nvPr/>
          </p:nvSpPr>
          <p:spPr>
            <a:xfrm>
              <a:off x="7036260" y="4372685"/>
              <a:ext cx="1180446" cy="939507"/>
            </a:xfrm>
            <a:custGeom>
              <a:avLst/>
              <a:gdLst>
                <a:gd name="connsiteX0" fmla="*/ 784860 w 1584960"/>
                <a:gd name="connsiteY0" fmla="*/ 129540 h 1348740"/>
                <a:gd name="connsiteX1" fmla="*/ 838200 w 1584960"/>
                <a:gd name="connsiteY1" fmla="*/ 228600 h 1348740"/>
                <a:gd name="connsiteX2" fmla="*/ 982980 w 1584960"/>
                <a:gd name="connsiteY2" fmla="*/ 220980 h 1348740"/>
                <a:gd name="connsiteX3" fmla="*/ 990600 w 1584960"/>
                <a:gd name="connsiteY3" fmla="*/ 266700 h 1348740"/>
                <a:gd name="connsiteX4" fmla="*/ 990600 w 1584960"/>
                <a:gd name="connsiteY4" fmla="*/ 320040 h 1348740"/>
                <a:gd name="connsiteX5" fmla="*/ 1005840 w 1584960"/>
                <a:gd name="connsiteY5" fmla="*/ 342900 h 1348740"/>
                <a:gd name="connsiteX6" fmla="*/ 1005840 w 1584960"/>
                <a:gd name="connsiteY6" fmla="*/ 342900 h 1348740"/>
                <a:gd name="connsiteX7" fmla="*/ 1043940 w 1584960"/>
                <a:gd name="connsiteY7" fmla="*/ 480060 h 1348740"/>
                <a:gd name="connsiteX8" fmla="*/ 1135380 w 1584960"/>
                <a:gd name="connsiteY8" fmla="*/ 457200 h 1348740"/>
                <a:gd name="connsiteX9" fmla="*/ 1188720 w 1584960"/>
                <a:gd name="connsiteY9" fmla="*/ 487680 h 1348740"/>
                <a:gd name="connsiteX10" fmla="*/ 1295400 w 1584960"/>
                <a:gd name="connsiteY10" fmla="*/ 563880 h 1348740"/>
                <a:gd name="connsiteX11" fmla="*/ 1325880 w 1584960"/>
                <a:gd name="connsiteY11" fmla="*/ 594360 h 1348740"/>
                <a:gd name="connsiteX12" fmla="*/ 1310640 w 1584960"/>
                <a:gd name="connsiteY12" fmla="*/ 647700 h 1348740"/>
                <a:gd name="connsiteX13" fmla="*/ 1371600 w 1584960"/>
                <a:gd name="connsiteY13" fmla="*/ 693420 h 1348740"/>
                <a:gd name="connsiteX14" fmla="*/ 1379220 w 1584960"/>
                <a:gd name="connsiteY14" fmla="*/ 716280 h 1348740"/>
                <a:gd name="connsiteX15" fmla="*/ 1363980 w 1584960"/>
                <a:gd name="connsiteY15" fmla="*/ 754380 h 1348740"/>
                <a:gd name="connsiteX16" fmla="*/ 1447800 w 1584960"/>
                <a:gd name="connsiteY16" fmla="*/ 853440 h 1348740"/>
                <a:gd name="connsiteX17" fmla="*/ 1531620 w 1584960"/>
                <a:gd name="connsiteY17" fmla="*/ 815340 h 1348740"/>
                <a:gd name="connsiteX18" fmla="*/ 1562100 w 1584960"/>
                <a:gd name="connsiteY18" fmla="*/ 777240 h 1348740"/>
                <a:gd name="connsiteX19" fmla="*/ 1584960 w 1584960"/>
                <a:gd name="connsiteY19" fmla="*/ 822960 h 1348740"/>
                <a:gd name="connsiteX20" fmla="*/ 1562100 w 1584960"/>
                <a:gd name="connsiteY20" fmla="*/ 876300 h 1348740"/>
                <a:gd name="connsiteX21" fmla="*/ 1539240 w 1584960"/>
                <a:gd name="connsiteY21" fmla="*/ 944880 h 1348740"/>
                <a:gd name="connsiteX22" fmla="*/ 1478280 w 1584960"/>
                <a:gd name="connsiteY22" fmla="*/ 967740 h 1348740"/>
                <a:gd name="connsiteX23" fmla="*/ 1249680 w 1584960"/>
                <a:gd name="connsiteY23" fmla="*/ 998220 h 1348740"/>
                <a:gd name="connsiteX24" fmla="*/ 1249680 w 1584960"/>
                <a:gd name="connsiteY24" fmla="*/ 1021080 h 1348740"/>
                <a:gd name="connsiteX25" fmla="*/ 1203960 w 1584960"/>
                <a:gd name="connsiteY25" fmla="*/ 1051560 h 1348740"/>
                <a:gd name="connsiteX26" fmla="*/ 1150620 w 1584960"/>
                <a:gd name="connsiteY26" fmla="*/ 1104900 h 1348740"/>
                <a:gd name="connsiteX27" fmla="*/ 1150620 w 1584960"/>
                <a:gd name="connsiteY27" fmla="*/ 1135380 h 1348740"/>
                <a:gd name="connsiteX28" fmla="*/ 1097280 w 1584960"/>
                <a:gd name="connsiteY28" fmla="*/ 1165860 h 1348740"/>
                <a:gd name="connsiteX29" fmla="*/ 1066800 w 1584960"/>
                <a:gd name="connsiteY29" fmla="*/ 1173480 h 1348740"/>
                <a:gd name="connsiteX30" fmla="*/ 998220 w 1584960"/>
                <a:gd name="connsiteY30" fmla="*/ 1173480 h 1348740"/>
                <a:gd name="connsiteX31" fmla="*/ 937260 w 1584960"/>
                <a:gd name="connsiteY31" fmla="*/ 1150620 h 1348740"/>
                <a:gd name="connsiteX32" fmla="*/ 868680 w 1584960"/>
                <a:gd name="connsiteY32" fmla="*/ 1150620 h 1348740"/>
                <a:gd name="connsiteX33" fmla="*/ 784860 w 1584960"/>
                <a:gd name="connsiteY33" fmla="*/ 1150620 h 1348740"/>
                <a:gd name="connsiteX34" fmla="*/ 784860 w 1584960"/>
                <a:gd name="connsiteY34" fmla="*/ 1150620 h 1348740"/>
                <a:gd name="connsiteX35" fmla="*/ 731520 w 1584960"/>
                <a:gd name="connsiteY35" fmla="*/ 1143000 h 1348740"/>
                <a:gd name="connsiteX36" fmla="*/ 701040 w 1584960"/>
                <a:gd name="connsiteY36" fmla="*/ 1150620 h 1348740"/>
                <a:gd name="connsiteX37" fmla="*/ 640080 w 1584960"/>
                <a:gd name="connsiteY37" fmla="*/ 1188720 h 1348740"/>
                <a:gd name="connsiteX38" fmla="*/ 502920 w 1584960"/>
                <a:gd name="connsiteY38" fmla="*/ 1203960 h 1348740"/>
                <a:gd name="connsiteX39" fmla="*/ 502920 w 1584960"/>
                <a:gd name="connsiteY39" fmla="*/ 1203960 h 1348740"/>
                <a:gd name="connsiteX40" fmla="*/ 472440 w 1584960"/>
                <a:gd name="connsiteY40" fmla="*/ 1150620 h 1348740"/>
                <a:gd name="connsiteX41" fmla="*/ 457200 w 1584960"/>
                <a:gd name="connsiteY41" fmla="*/ 1135380 h 1348740"/>
                <a:gd name="connsiteX42" fmla="*/ 457200 w 1584960"/>
                <a:gd name="connsiteY42" fmla="*/ 1135380 h 1348740"/>
                <a:gd name="connsiteX43" fmla="*/ 350520 w 1584960"/>
                <a:gd name="connsiteY43" fmla="*/ 1181100 h 1348740"/>
                <a:gd name="connsiteX44" fmla="*/ 304800 w 1584960"/>
                <a:gd name="connsiteY44" fmla="*/ 1249680 h 1348740"/>
                <a:gd name="connsiteX45" fmla="*/ 304800 w 1584960"/>
                <a:gd name="connsiteY45" fmla="*/ 1249680 h 1348740"/>
                <a:gd name="connsiteX46" fmla="*/ 243840 w 1584960"/>
                <a:gd name="connsiteY46" fmla="*/ 1303020 h 1348740"/>
                <a:gd name="connsiteX47" fmla="*/ 243840 w 1584960"/>
                <a:gd name="connsiteY47" fmla="*/ 1303020 h 1348740"/>
                <a:gd name="connsiteX48" fmla="*/ 198120 w 1584960"/>
                <a:gd name="connsiteY48" fmla="*/ 1348740 h 1348740"/>
                <a:gd name="connsiteX49" fmla="*/ 137160 w 1584960"/>
                <a:gd name="connsiteY49" fmla="*/ 1348740 h 1348740"/>
                <a:gd name="connsiteX50" fmla="*/ 99060 w 1584960"/>
                <a:gd name="connsiteY50" fmla="*/ 1341120 h 1348740"/>
                <a:gd name="connsiteX51" fmla="*/ 99060 w 1584960"/>
                <a:gd name="connsiteY51" fmla="*/ 1341120 h 1348740"/>
                <a:gd name="connsiteX52" fmla="*/ 99060 w 1584960"/>
                <a:gd name="connsiteY52" fmla="*/ 1341120 h 1348740"/>
                <a:gd name="connsiteX53" fmla="*/ 129540 w 1584960"/>
                <a:gd name="connsiteY53" fmla="*/ 1249680 h 1348740"/>
                <a:gd name="connsiteX54" fmla="*/ 121920 w 1584960"/>
                <a:gd name="connsiteY54" fmla="*/ 1203960 h 1348740"/>
                <a:gd name="connsiteX55" fmla="*/ 121920 w 1584960"/>
                <a:gd name="connsiteY55" fmla="*/ 1203960 h 1348740"/>
                <a:gd name="connsiteX56" fmla="*/ 60960 w 1584960"/>
                <a:gd name="connsiteY56" fmla="*/ 1127760 h 1348740"/>
                <a:gd name="connsiteX57" fmla="*/ 60960 w 1584960"/>
                <a:gd name="connsiteY57" fmla="*/ 1127760 h 1348740"/>
                <a:gd name="connsiteX58" fmla="*/ 22860 w 1584960"/>
                <a:gd name="connsiteY58" fmla="*/ 1028700 h 1348740"/>
                <a:gd name="connsiteX59" fmla="*/ 53340 w 1584960"/>
                <a:gd name="connsiteY59" fmla="*/ 1028700 h 1348740"/>
                <a:gd name="connsiteX60" fmla="*/ 60960 w 1584960"/>
                <a:gd name="connsiteY60" fmla="*/ 1005840 h 1348740"/>
                <a:gd name="connsiteX61" fmla="*/ 30480 w 1584960"/>
                <a:gd name="connsiteY61" fmla="*/ 1005840 h 1348740"/>
                <a:gd name="connsiteX62" fmla="*/ 45720 w 1584960"/>
                <a:gd name="connsiteY62" fmla="*/ 944880 h 1348740"/>
                <a:gd name="connsiteX63" fmla="*/ 45720 w 1584960"/>
                <a:gd name="connsiteY63" fmla="*/ 944880 h 1348740"/>
                <a:gd name="connsiteX64" fmla="*/ 83820 w 1584960"/>
                <a:gd name="connsiteY64" fmla="*/ 853440 h 1348740"/>
                <a:gd name="connsiteX65" fmla="*/ 83820 w 1584960"/>
                <a:gd name="connsiteY65" fmla="*/ 853440 h 1348740"/>
                <a:gd name="connsiteX66" fmla="*/ 15240 w 1584960"/>
                <a:gd name="connsiteY66" fmla="*/ 830580 h 1348740"/>
                <a:gd name="connsiteX67" fmla="*/ 15240 w 1584960"/>
                <a:gd name="connsiteY67" fmla="*/ 708660 h 1348740"/>
                <a:gd name="connsiteX68" fmla="*/ 15240 w 1584960"/>
                <a:gd name="connsiteY68" fmla="*/ 708660 h 1348740"/>
                <a:gd name="connsiteX69" fmla="*/ 0 w 1584960"/>
                <a:gd name="connsiteY69" fmla="*/ 647700 h 1348740"/>
                <a:gd name="connsiteX70" fmla="*/ 0 w 1584960"/>
                <a:gd name="connsiteY70" fmla="*/ 647700 h 1348740"/>
                <a:gd name="connsiteX71" fmla="*/ 0 w 1584960"/>
                <a:gd name="connsiteY71" fmla="*/ 556260 h 1348740"/>
                <a:gd name="connsiteX72" fmla="*/ 53340 w 1584960"/>
                <a:gd name="connsiteY72" fmla="*/ 472440 h 1348740"/>
                <a:gd name="connsiteX73" fmla="*/ 68580 w 1584960"/>
                <a:gd name="connsiteY73" fmla="*/ 426720 h 1348740"/>
                <a:gd name="connsiteX74" fmla="*/ 68580 w 1584960"/>
                <a:gd name="connsiteY74" fmla="*/ 426720 h 1348740"/>
                <a:gd name="connsiteX75" fmla="*/ 60960 w 1584960"/>
                <a:gd name="connsiteY75" fmla="*/ 373380 h 1348740"/>
                <a:gd name="connsiteX76" fmla="*/ 106680 w 1584960"/>
                <a:gd name="connsiteY76" fmla="*/ 289560 h 1348740"/>
                <a:gd name="connsiteX77" fmla="*/ 106680 w 1584960"/>
                <a:gd name="connsiteY77" fmla="*/ 289560 h 1348740"/>
                <a:gd name="connsiteX78" fmla="*/ 144780 w 1584960"/>
                <a:gd name="connsiteY78" fmla="*/ 198120 h 1348740"/>
                <a:gd name="connsiteX79" fmla="*/ 220980 w 1584960"/>
                <a:gd name="connsiteY79" fmla="*/ 129540 h 1348740"/>
                <a:gd name="connsiteX80" fmla="*/ 259080 w 1584960"/>
                <a:gd name="connsiteY80" fmla="*/ 99060 h 1348740"/>
                <a:gd name="connsiteX81" fmla="*/ 243840 w 1584960"/>
                <a:gd name="connsiteY81" fmla="*/ 99060 h 1348740"/>
                <a:gd name="connsiteX82" fmla="*/ 251460 w 1584960"/>
                <a:gd name="connsiteY82" fmla="*/ 38100 h 1348740"/>
                <a:gd name="connsiteX83" fmla="*/ 289560 w 1584960"/>
                <a:gd name="connsiteY83" fmla="*/ 38100 h 1348740"/>
                <a:gd name="connsiteX84" fmla="*/ 312420 w 1584960"/>
                <a:gd name="connsiteY84" fmla="*/ 68580 h 1348740"/>
                <a:gd name="connsiteX85" fmla="*/ 373380 w 1584960"/>
                <a:gd name="connsiteY85" fmla="*/ 83820 h 1348740"/>
                <a:gd name="connsiteX86" fmla="*/ 419100 w 1584960"/>
                <a:gd name="connsiteY86" fmla="*/ 83820 h 1348740"/>
                <a:gd name="connsiteX87" fmla="*/ 449580 w 1584960"/>
                <a:gd name="connsiteY87" fmla="*/ 22860 h 1348740"/>
                <a:gd name="connsiteX88" fmla="*/ 449580 w 1584960"/>
                <a:gd name="connsiteY88" fmla="*/ 22860 h 1348740"/>
                <a:gd name="connsiteX89" fmla="*/ 579120 w 1584960"/>
                <a:gd name="connsiteY89" fmla="*/ 7620 h 1348740"/>
                <a:gd name="connsiteX90" fmla="*/ 647700 w 1584960"/>
                <a:gd name="connsiteY90" fmla="*/ 0 h 1348740"/>
                <a:gd name="connsiteX91" fmla="*/ 739140 w 1584960"/>
                <a:gd name="connsiteY91" fmla="*/ 76200 h 1348740"/>
                <a:gd name="connsiteX92" fmla="*/ 784860 w 1584960"/>
                <a:gd name="connsiteY92" fmla="*/ 129540 h 134874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</a:cxnLst>
              <a:rect l="l" t="t" r="r" b="b"/>
              <a:pathLst>
                <a:path w="1584960" h="1348740">
                  <a:moveTo>
                    <a:pt x="784860" y="129540"/>
                  </a:moveTo>
                  <a:lnTo>
                    <a:pt x="838200" y="228600"/>
                  </a:lnTo>
                  <a:lnTo>
                    <a:pt x="982980" y="220980"/>
                  </a:lnTo>
                  <a:lnTo>
                    <a:pt x="990600" y="266700"/>
                  </a:lnTo>
                  <a:lnTo>
                    <a:pt x="990600" y="320040"/>
                  </a:lnTo>
                  <a:lnTo>
                    <a:pt x="1005840" y="342900"/>
                  </a:lnTo>
                  <a:lnTo>
                    <a:pt x="1005840" y="342900"/>
                  </a:lnTo>
                  <a:lnTo>
                    <a:pt x="1043940" y="480060"/>
                  </a:lnTo>
                  <a:lnTo>
                    <a:pt x="1135380" y="457200"/>
                  </a:lnTo>
                  <a:lnTo>
                    <a:pt x="1188720" y="487680"/>
                  </a:lnTo>
                  <a:lnTo>
                    <a:pt x="1295400" y="563880"/>
                  </a:lnTo>
                  <a:lnTo>
                    <a:pt x="1325880" y="594360"/>
                  </a:lnTo>
                  <a:lnTo>
                    <a:pt x="1310640" y="647700"/>
                  </a:lnTo>
                  <a:lnTo>
                    <a:pt x="1371600" y="693420"/>
                  </a:lnTo>
                  <a:lnTo>
                    <a:pt x="1379220" y="716280"/>
                  </a:lnTo>
                  <a:lnTo>
                    <a:pt x="1363980" y="754380"/>
                  </a:lnTo>
                  <a:lnTo>
                    <a:pt x="1447800" y="853440"/>
                  </a:lnTo>
                  <a:lnTo>
                    <a:pt x="1531620" y="815340"/>
                  </a:lnTo>
                  <a:lnTo>
                    <a:pt x="1562100" y="777240"/>
                  </a:lnTo>
                  <a:lnTo>
                    <a:pt x="1584960" y="822960"/>
                  </a:lnTo>
                  <a:lnTo>
                    <a:pt x="1562100" y="876300"/>
                  </a:lnTo>
                  <a:lnTo>
                    <a:pt x="1539240" y="944880"/>
                  </a:lnTo>
                  <a:lnTo>
                    <a:pt x="1478280" y="967740"/>
                  </a:lnTo>
                  <a:lnTo>
                    <a:pt x="1249680" y="998220"/>
                  </a:lnTo>
                  <a:lnTo>
                    <a:pt x="1249680" y="1021080"/>
                  </a:lnTo>
                  <a:lnTo>
                    <a:pt x="1203960" y="1051560"/>
                  </a:lnTo>
                  <a:lnTo>
                    <a:pt x="1150620" y="1104900"/>
                  </a:lnTo>
                  <a:lnTo>
                    <a:pt x="1150620" y="1135380"/>
                  </a:lnTo>
                  <a:lnTo>
                    <a:pt x="1097280" y="1165860"/>
                  </a:lnTo>
                  <a:lnTo>
                    <a:pt x="1066800" y="1173480"/>
                  </a:lnTo>
                  <a:lnTo>
                    <a:pt x="998220" y="1173480"/>
                  </a:lnTo>
                  <a:lnTo>
                    <a:pt x="937260" y="1150620"/>
                  </a:lnTo>
                  <a:lnTo>
                    <a:pt x="868680" y="1150620"/>
                  </a:lnTo>
                  <a:lnTo>
                    <a:pt x="784860" y="1150620"/>
                  </a:lnTo>
                  <a:lnTo>
                    <a:pt x="784860" y="1150620"/>
                  </a:lnTo>
                  <a:lnTo>
                    <a:pt x="731520" y="1143000"/>
                  </a:lnTo>
                  <a:lnTo>
                    <a:pt x="701040" y="1150620"/>
                  </a:lnTo>
                  <a:lnTo>
                    <a:pt x="640080" y="1188720"/>
                  </a:lnTo>
                  <a:lnTo>
                    <a:pt x="502920" y="1203960"/>
                  </a:lnTo>
                  <a:lnTo>
                    <a:pt x="502920" y="1203960"/>
                  </a:lnTo>
                  <a:lnTo>
                    <a:pt x="472440" y="1150620"/>
                  </a:lnTo>
                  <a:lnTo>
                    <a:pt x="457200" y="1135380"/>
                  </a:lnTo>
                  <a:lnTo>
                    <a:pt x="457200" y="1135380"/>
                  </a:lnTo>
                  <a:lnTo>
                    <a:pt x="350520" y="1181100"/>
                  </a:lnTo>
                  <a:lnTo>
                    <a:pt x="304800" y="1249680"/>
                  </a:lnTo>
                  <a:lnTo>
                    <a:pt x="304800" y="1249680"/>
                  </a:lnTo>
                  <a:lnTo>
                    <a:pt x="243840" y="1303020"/>
                  </a:lnTo>
                  <a:lnTo>
                    <a:pt x="243840" y="1303020"/>
                  </a:lnTo>
                  <a:lnTo>
                    <a:pt x="198120" y="1348740"/>
                  </a:lnTo>
                  <a:lnTo>
                    <a:pt x="137160" y="134874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99060" y="1341120"/>
                  </a:lnTo>
                  <a:lnTo>
                    <a:pt x="129540" y="1249680"/>
                  </a:lnTo>
                  <a:lnTo>
                    <a:pt x="121920" y="1203960"/>
                  </a:lnTo>
                  <a:lnTo>
                    <a:pt x="121920" y="1203960"/>
                  </a:lnTo>
                  <a:lnTo>
                    <a:pt x="60960" y="1127760"/>
                  </a:lnTo>
                  <a:lnTo>
                    <a:pt x="60960" y="1127760"/>
                  </a:lnTo>
                  <a:lnTo>
                    <a:pt x="22860" y="1028700"/>
                  </a:lnTo>
                  <a:lnTo>
                    <a:pt x="53340" y="1028700"/>
                  </a:lnTo>
                  <a:lnTo>
                    <a:pt x="60960" y="1005840"/>
                  </a:lnTo>
                  <a:lnTo>
                    <a:pt x="30480" y="1005840"/>
                  </a:lnTo>
                  <a:lnTo>
                    <a:pt x="45720" y="944880"/>
                  </a:lnTo>
                  <a:lnTo>
                    <a:pt x="45720" y="944880"/>
                  </a:lnTo>
                  <a:lnTo>
                    <a:pt x="83820" y="853440"/>
                  </a:lnTo>
                  <a:lnTo>
                    <a:pt x="83820" y="853440"/>
                  </a:lnTo>
                  <a:lnTo>
                    <a:pt x="15240" y="830580"/>
                  </a:lnTo>
                  <a:lnTo>
                    <a:pt x="15240" y="708660"/>
                  </a:lnTo>
                  <a:lnTo>
                    <a:pt x="15240" y="708660"/>
                  </a:lnTo>
                  <a:lnTo>
                    <a:pt x="0" y="647700"/>
                  </a:lnTo>
                  <a:lnTo>
                    <a:pt x="0" y="647700"/>
                  </a:lnTo>
                  <a:lnTo>
                    <a:pt x="0" y="556260"/>
                  </a:lnTo>
                  <a:lnTo>
                    <a:pt x="53340" y="472440"/>
                  </a:lnTo>
                  <a:lnTo>
                    <a:pt x="68580" y="426720"/>
                  </a:lnTo>
                  <a:lnTo>
                    <a:pt x="68580" y="426720"/>
                  </a:lnTo>
                  <a:lnTo>
                    <a:pt x="60960" y="373380"/>
                  </a:lnTo>
                  <a:lnTo>
                    <a:pt x="106680" y="289560"/>
                  </a:lnTo>
                  <a:lnTo>
                    <a:pt x="106680" y="289560"/>
                  </a:lnTo>
                  <a:lnTo>
                    <a:pt x="144780" y="198120"/>
                  </a:lnTo>
                  <a:lnTo>
                    <a:pt x="220980" y="129540"/>
                  </a:lnTo>
                  <a:lnTo>
                    <a:pt x="259080" y="99060"/>
                  </a:lnTo>
                  <a:lnTo>
                    <a:pt x="243840" y="99060"/>
                  </a:lnTo>
                  <a:lnTo>
                    <a:pt x="251460" y="38100"/>
                  </a:lnTo>
                  <a:lnTo>
                    <a:pt x="289560" y="38100"/>
                  </a:lnTo>
                  <a:lnTo>
                    <a:pt x="312420" y="68580"/>
                  </a:lnTo>
                  <a:lnTo>
                    <a:pt x="373380" y="83820"/>
                  </a:lnTo>
                  <a:lnTo>
                    <a:pt x="419100" y="83820"/>
                  </a:lnTo>
                  <a:lnTo>
                    <a:pt x="449580" y="22860"/>
                  </a:lnTo>
                  <a:lnTo>
                    <a:pt x="449580" y="22860"/>
                  </a:lnTo>
                  <a:lnTo>
                    <a:pt x="579120" y="7620"/>
                  </a:lnTo>
                  <a:lnTo>
                    <a:pt x="647700" y="0"/>
                  </a:lnTo>
                  <a:lnTo>
                    <a:pt x="739140" y="76200"/>
                  </a:lnTo>
                  <a:lnTo>
                    <a:pt x="784860" y="12954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2" name="Полилиния 271"/>
            <p:cNvSpPr/>
            <p:nvPr/>
          </p:nvSpPr>
          <p:spPr>
            <a:xfrm>
              <a:off x="7245548" y="3659422"/>
              <a:ext cx="1202437" cy="816096"/>
            </a:xfrm>
            <a:custGeom>
              <a:avLst/>
              <a:gdLst>
                <a:gd name="connsiteX0" fmla="*/ 161925 w 1614487"/>
                <a:gd name="connsiteY0" fmla="*/ 66675 h 1171575"/>
                <a:gd name="connsiteX1" fmla="*/ 185737 w 1614487"/>
                <a:gd name="connsiteY1" fmla="*/ 123825 h 1171575"/>
                <a:gd name="connsiteX2" fmla="*/ 200025 w 1614487"/>
                <a:gd name="connsiteY2" fmla="*/ 147637 h 1171575"/>
                <a:gd name="connsiteX3" fmla="*/ 266700 w 1614487"/>
                <a:gd name="connsiteY3" fmla="*/ 166687 h 1171575"/>
                <a:gd name="connsiteX4" fmla="*/ 295275 w 1614487"/>
                <a:gd name="connsiteY4" fmla="*/ 171450 h 1171575"/>
                <a:gd name="connsiteX5" fmla="*/ 295275 w 1614487"/>
                <a:gd name="connsiteY5" fmla="*/ 171450 h 1171575"/>
                <a:gd name="connsiteX6" fmla="*/ 257175 w 1614487"/>
                <a:gd name="connsiteY6" fmla="*/ 214312 h 1171575"/>
                <a:gd name="connsiteX7" fmla="*/ 242887 w 1614487"/>
                <a:gd name="connsiteY7" fmla="*/ 238125 h 1171575"/>
                <a:gd name="connsiteX8" fmla="*/ 266700 w 1614487"/>
                <a:gd name="connsiteY8" fmla="*/ 271462 h 1171575"/>
                <a:gd name="connsiteX9" fmla="*/ 257175 w 1614487"/>
                <a:gd name="connsiteY9" fmla="*/ 314325 h 1171575"/>
                <a:gd name="connsiteX10" fmla="*/ 300037 w 1614487"/>
                <a:gd name="connsiteY10" fmla="*/ 304800 h 1171575"/>
                <a:gd name="connsiteX11" fmla="*/ 323850 w 1614487"/>
                <a:gd name="connsiteY11" fmla="*/ 261937 h 1171575"/>
                <a:gd name="connsiteX12" fmla="*/ 357187 w 1614487"/>
                <a:gd name="connsiteY12" fmla="*/ 266700 h 1171575"/>
                <a:gd name="connsiteX13" fmla="*/ 361950 w 1614487"/>
                <a:gd name="connsiteY13" fmla="*/ 290512 h 1171575"/>
                <a:gd name="connsiteX14" fmla="*/ 390525 w 1614487"/>
                <a:gd name="connsiteY14" fmla="*/ 290512 h 1171575"/>
                <a:gd name="connsiteX15" fmla="*/ 428625 w 1614487"/>
                <a:gd name="connsiteY15" fmla="*/ 280987 h 1171575"/>
                <a:gd name="connsiteX16" fmla="*/ 447675 w 1614487"/>
                <a:gd name="connsiteY16" fmla="*/ 261937 h 1171575"/>
                <a:gd name="connsiteX17" fmla="*/ 466725 w 1614487"/>
                <a:gd name="connsiteY17" fmla="*/ 214312 h 1171575"/>
                <a:gd name="connsiteX18" fmla="*/ 466725 w 1614487"/>
                <a:gd name="connsiteY18" fmla="*/ 214312 h 1171575"/>
                <a:gd name="connsiteX19" fmla="*/ 519112 w 1614487"/>
                <a:gd name="connsiteY19" fmla="*/ 171450 h 1171575"/>
                <a:gd name="connsiteX20" fmla="*/ 557212 w 1614487"/>
                <a:gd name="connsiteY20" fmla="*/ 114300 h 1171575"/>
                <a:gd name="connsiteX21" fmla="*/ 604837 w 1614487"/>
                <a:gd name="connsiteY21" fmla="*/ 114300 h 1171575"/>
                <a:gd name="connsiteX22" fmla="*/ 623887 w 1614487"/>
                <a:gd name="connsiteY22" fmla="*/ 142875 h 1171575"/>
                <a:gd name="connsiteX23" fmla="*/ 609600 w 1614487"/>
                <a:gd name="connsiteY23" fmla="*/ 176212 h 1171575"/>
                <a:gd name="connsiteX24" fmla="*/ 633412 w 1614487"/>
                <a:gd name="connsiteY24" fmla="*/ 195262 h 1171575"/>
                <a:gd name="connsiteX25" fmla="*/ 704850 w 1614487"/>
                <a:gd name="connsiteY25" fmla="*/ 200025 h 1171575"/>
                <a:gd name="connsiteX26" fmla="*/ 747712 w 1614487"/>
                <a:gd name="connsiteY26" fmla="*/ 200025 h 1171575"/>
                <a:gd name="connsiteX27" fmla="*/ 762000 w 1614487"/>
                <a:gd name="connsiteY27" fmla="*/ 233362 h 1171575"/>
                <a:gd name="connsiteX28" fmla="*/ 776287 w 1614487"/>
                <a:gd name="connsiteY28" fmla="*/ 323850 h 1171575"/>
                <a:gd name="connsiteX29" fmla="*/ 833437 w 1614487"/>
                <a:gd name="connsiteY29" fmla="*/ 333375 h 1171575"/>
                <a:gd name="connsiteX30" fmla="*/ 833437 w 1614487"/>
                <a:gd name="connsiteY30" fmla="*/ 333375 h 1171575"/>
                <a:gd name="connsiteX31" fmla="*/ 866775 w 1614487"/>
                <a:gd name="connsiteY31" fmla="*/ 276225 h 1171575"/>
                <a:gd name="connsiteX32" fmla="*/ 909637 w 1614487"/>
                <a:gd name="connsiteY32" fmla="*/ 242887 h 1171575"/>
                <a:gd name="connsiteX33" fmla="*/ 952500 w 1614487"/>
                <a:gd name="connsiteY33" fmla="*/ 209550 h 1171575"/>
                <a:gd name="connsiteX34" fmla="*/ 966787 w 1614487"/>
                <a:gd name="connsiteY34" fmla="*/ 185737 h 1171575"/>
                <a:gd name="connsiteX35" fmla="*/ 1004887 w 1614487"/>
                <a:gd name="connsiteY35" fmla="*/ 209550 h 1171575"/>
                <a:gd name="connsiteX36" fmla="*/ 1038225 w 1614487"/>
                <a:gd name="connsiteY36" fmla="*/ 228600 h 1171575"/>
                <a:gd name="connsiteX37" fmla="*/ 1071562 w 1614487"/>
                <a:gd name="connsiteY37" fmla="*/ 228600 h 1171575"/>
                <a:gd name="connsiteX38" fmla="*/ 1071562 w 1614487"/>
                <a:gd name="connsiteY38" fmla="*/ 209550 h 1171575"/>
                <a:gd name="connsiteX39" fmla="*/ 1109662 w 1614487"/>
                <a:gd name="connsiteY39" fmla="*/ 185737 h 1171575"/>
                <a:gd name="connsiteX40" fmla="*/ 1109662 w 1614487"/>
                <a:gd name="connsiteY40" fmla="*/ 147637 h 1171575"/>
                <a:gd name="connsiteX41" fmla="*/ 1109662 w 1614487"/>
                <a:gd name="connsiteY41" fmla="*/ 147637 h 1171575"/>
                <a:gd name="connsiteX42" fmla="*/ 1090612 w 1614487"/>
                <a:gd name="connsiteY42" fmla="*/ 95250 h 1171575"/>
                <a:gd name="connsiteX43" fmla="*/ 1042987 w 1614487"/>
                <a:gd name="connsiteY43" fmla="*/ 76200 h 1171575"/>
                <a:gd name="connsiteX44" fmla="*/ 1038225 w 1614487"/>
                <a:gd name="connsiteY44" fmla="*/ 47625 h 1171575"/>
                <a:gd name="connsiteX45" fmla="*/ 1100137 w 1614487"/>
                <a:gd name="connsiteY45" fmla="*/ 80962 h 1171575"/>
                <a:gd name="connsiteX46" fmla="*/ 1143000 w 1614487"/>
                <a:gd name="connsiteY46" fmla="*/ 104775 h 1171575"/>
                <a:gd name="connsiteX47" fmla="*/ 1228725 w 1614487"/>
                <a:gd name="connsiteY47" fmla="*/ 19050 h 1171575"/>
                <a:gd name="connsiteX48" fmla="*/ 1266825 w 1614487"/>
                <a:gd name="connsiteY48" fmla="*/ 0 h 1171575"/>
                <a:gd name="connsiteX49" fmla="*/ 1309687 w 1614487"/>
                <a:gd name="connsiteY49" fmla="*/ 33337 h 1171575"/>
                <a:gd name="connsiteX50" fmla="*/ 1290637 w 1614487"/>
                <a:gd name="connsiteY50" fmla="*/ 71437 h 1171575"/>
                <a:gd name="connsiteX51" fmla="*/ 1414462 w 1614487"/>
                <a:gd name="connsiteY51" fmla="*/ 100012 h 1171575"/>
                <a:gd name="connsiteX52" fmla="*/ 1423987 w 1614487"/>
                <a:gd name="connsiteY52" fmla="*/ 276225 h 1171575"/>
                <a:gd name="connsiteX53" fmla="*/ 1485900 w 1614487"/>
                <a:gd name="connsiteY53" fmla="*/ 276225 h 1171575"/>
                <a:gd name="connsiteX54" fmla="*/ 1600200 w 1614487"/>
                <a:gd name="connsiteY54" fmla="*/ 328612 h 1171575"/>
                <a:gd name="connsiteX55" fmla="*/ 1614487 w 1614487"/>
                <a:gd name="connsiteY55" fmla="*/ 442912 h 1171575"/>
                <a:gd name="connsiteX56" fmla="*/ 1462087 w 1614487"/>
                <a:gd name="connsiteY56" fmla="*/ 514350 h 1171575"/>
                <a:gd name="connsiteX57" fmla="*/ 1452562 w 1614487"/>
                <a:gd name="connsiteY57" fmla="*/ 633412 h 1171575"/>
                <a:gd name="connsiteX58" fmla="*/ 1423987 w 1614487"/>
                <a:gd name="connsiteY58" fmla="*/ 619125 h 1171575"/>
                <a:gd name="connsiteX59" fmla="*/ 1376362 w 1614487"/>
                <a:gd name="connsiteY59" fmla="*/ 623887 h 1171575"/>
                <a:gd name="connsiteX60" fmla="*/ 1376362 w 1614487"/>
                <a:gd name="connsiteY60" fmla="*/ 714375 h 1171575"/>
                <a:gd name="connsiteX61" fmla="*/ 1238250 w 1614487"/>
                <a:gd name="connsiteY61" fmla="*/ 809625 h 1171575"/>
                <a:gd name="connsiteX62" fmla="*/ 1233487 w 1614487"/>
                <a:gd name="connsiteY62" fmla="*/ 852487 h 1171575"/>
                <a:gd name="connsiteX63" fmla="*/ 1295400 w 1614487"/>
                <a:gd name="connsiteY63" fmla="*/ 976312 h 1171575"/>
                <a:gd name="connsiteX64" fmla="*/ 1247775 w 1614487"/>
                <a:gd name="connsiteY64" fmla="*/ 981075 h 1171575"/>
                <a:gd name="connsiteX65" fmla="*/ 1066800 w 1614487"/>
                <a:gd name="connsiteY65" fmla="*/ 957262 h 1171575"/>
                <a:gd name="connsiteX66" fmla="*/ 1047750 w 1614487"/>
                <a:gd name="connsiteY66" fmla="*/ 909637 h 1171575"/>
                <a:gd name="connsiteX67" fmla="*/ 995362 w 1614487"/>
                <a:gd name="connsiteY67" fmla="*/ 909637 h 1171575"/>
                <a:gd name="connsiteX68" fmla="*/ 852487 w 1614487"/>
                <a:gd name="connsiteY68" fmla="*/ 971550 h 1171575"/>
                <a:gd name="connsiteX69" fmla="*/ 852487 w 1614487"/>
                <a:gd name="connsiteY69" fmla="*/ 976312 h 1171575"/>
                <a:gd name="connsiteX70" fmla="*/ 885825 w 1614487"/>
                <a:gd name="connsiteY70" fmla="*/ 1014412 h 1171575"/>
                <a:gd name="connsiteX71" fmla="*/ 766762 w 1614487"/>
                <a:gd name="connsiteY71" fmla="*/ 1090612 h 1171575"/>
                <a:gd name="connsiteX72" fmla="*/ 661987 w 1614487"/>
                <a:gd name="connsiteY72" fmla="*/ 1047750 h 1171575"/>
                <a:gd name="connsiteX73" fmla="*/ 571500 w 1614487"/>
                <a:gd name="connsiteY73" fmla="*/ 1100137 h 1171575"/>
                <a:gd name="connsiteX74" fmla="*/ 538162 w 1614487"/>
                <a:gd name="connsiteY74" fmla="*/ 1076325 h 1171575"/>
                <a:gd name="connsiteX75" fmla="*/ 519112 w 1614487"/>
                <a:gd name="connsiteY75" fmla="*/ 1095375 h 1171575"/>
                <a:gd name="connsiteX76" fmla="*/ 519112 w 1614487"/>
                <a:gd name="connsiteY76" fmla="*/ 1171575 h 1171575"/>
                <a:gd name="connsiteX77" fmla="*/ 366712 w 1614487"/>
                <a:gd name="connsiteY77" fmla="*/ 1023937 h 1171575"/>
                <a:gd name="connsiteX78" fmla="*/ 161925 w 1614487"/>
                <a:gd name="connsiteY78" fmla="*/ 1057275 h 1171575"/>
                <a:gd name="connsiteX79" fmla="*/ 133350 w 1614487"/>
                <a:gd name="connsiteY79" fmla="*/ 1114425 h 1171575"/>
                <a:gd name="connsiteX80" fmla="*/ 38100 w 1614487"/>
                <a:gd name="connsiteY80" fmla="*/ 1090612 h 1171575"/>
                <a:gd name="connsiteX81" fmla="*/ 28575 w 1614487"/>
                <a:gd name="connsiteY81" fmla="*/ 1085850 h 1171575"/>
                <a:gd name="connsiteX82" fmla="*/ 0 w 1614487"/>
                <a:gd name="connsiteY82" fmla="*/ 1047750 h 1171575"/>
                <a:gd name="connsiteX83" fmla="*/ 90487 w 1614487"/>
                <a:gd name="connsiteY83" fmla="*/ 1023937 h 1171575"/>
                <a:gd name="connsiteX84" fmla="*/ 119062 w 1614487"/>
                <a:gd name="connsiteY84" fmla="*/ 1014412 h 1171575"/>
                <a:gd name="connsiteX85" fmla="*/ 142875 w 1614487"/>
                <a:gd name="connsiteY85" fmla="*/ 966787 h 1171575"/>
                <a:gd name="connsiteX86" fmla="*/ 138112 w 1614487"/>
                <a:gd name="connsiteY86" fmla="*/ 947737 h 1171575"/>
                <a:gd name="connsiteX87" fmla="*/ 100012 w 1614487"/>
                <a:gd name="connsiteY87" fmla="*/ 933450 h 1171575"/>
                <a:gd name="connsiteX88" fmla="*/ 61912 w 1614487"/>
                <a:gd name="connsiteY88" fmla="*/ 947737 h 1171575"/>
                <a:gd name="connsiteX89" fmla="*/ 14287 w 1614487"/>
                <a:gd name="connsiteY89" fmla="*/ 928687 h 1171575"/>
                <a:gd name="connsiteX90" fmla="*/ 38100 w 1614487"/>
                <a:gd name="connsiteY90" fmla="*/ 885825 h 1171575"/>
                <a:gd name="connsiteX91" fmla="*/ 33337 w 1614487"/>
                <a:gd name="connsiteY91" fmla="*/ 823912 h 1171575"/>
                <a:gd name="connsiteX92" fmla="*/ 33337 w 1614487"/>
                <a:gd name="connsiteY92" fmla="*/ 823912 h 1171575"/>
                <a:gd name="connsiteX93" fmla="*/ 80962 w 1614487"/>
                <a:gd name="connsiteY93" fmla="*/ 752475 h 1171575"/>
                <a:gd name="connsiteX94" fmla="*/ 80962 w 1614487"/>
                <a:gd name="connsiteY94" fmla="*/ 752475 h 1171575"/>
                <a:gd name="connsiteX95" fmla="*/ 38100 w 1614487"/>
                <a:gd name="connsiteY95" fmla="*/ 681037 h 1171575"/>
                <a:gd name="connsiteX96" fmla="*/ 47625 w 1614487"/>
                <a:gd name="connsiteY96" fmla="*/ 638175 h 1171575"/>
                <a:gd name="connsiteX97" fmla="*/ 42862 w 1614487"/>
                <a:gd name="connsiteY97" fmla="*/ 590550 h 1171575"/>
                <a:gd name="connsiteX98" fmla="*/ 57150 w 1614487"/>
                <a:gd name="connsiteY98" fmla="*/ 523875 h 1171575"/>
                <a:gd name="connsiteX99" fmla="*/ 85725 w 1614487"/>
                <a:gd name="connsiteY99" fmla="*/ 504825 h 1171575"/>
                <a:gd name="connsiteX100" fmla="*/ 76200 w 1614487"/>
                <a:gd name="connsiteY100" fmla="*/ 481012 h 1171575"/>
                <a:gd name="connsiteX101" fmla="*/ 57150 w 1614487"/>
                <a:gd name="connsiteY101" fmla="*/ 433387 h 1171575"/>
                <a:gd name="connsiteX102" fmla="*/ 52387 w 1614487"/>
                <a:gd name="connsiteY102" fmla="*/ 357187 h 1171575"/>
                <a:gd name="connsiteX103" fmla="*/ 61912 w 1614487"/>
                <a:gd name="connsiteY103" fmla="*/ 290512 h 1171575"/>
                <a:gd name="connsiteX104" fmla="*/ 80962 w 1614487"/>
                <a:gd name="connsiteY104" fmla="*/ 242887 h 1171575"/>
                <a:gd name="connsiteX105" fmla="*/ 80962 w 1614487"/>
                <a:gd name="connsiteY105" fmla="*/ 242887 h 1171575"/>
                <a:gd name="connsiteX106" fmla="*/ 100012 w 1614487"/>
                <a:gd name="connsiteY106" fmla="*/ 166687 h 1171575"/>
                <a:gd name="connsiteX107" fmla="*/ 71437 w 1614487"/>
                <a:gd name="connsiteY107" fmla="*/ 147637 h 1171575"/>
                <a:gd name="connsiteX108" fmla="*/ 76200 w 1614487"/>
                <a:gd name="connsiteY108" fmla="*/ 114300 h 1171575"/>
                <a:gd name="connsiteX109" fmla="*/ 161925 w 1614487"/>
                <a:gd name="connsiteY109" fmla="*/ 66675 h 1171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614487" h="1171575">
                  <a:moveTo>
                    <a:pt x="161925" y="66675"/>
                  </a:moveTo>
                  <a:lnTo>
                    <a:pt x="185737" y="123825"/>
                  </a:lnTo>
                  <a:lnTo>
                    <a:pt x="200025" y="147637"/>
                  </a:lnTo>
                  <a:lnTo>
                    <a:pt x="266700" y="166687"/>
                  </a:lnTo>
                  <a:lnTo>
                    <a:pt x="295275" y="171450"/>
                  </a:lnTo>
                  <a:lnTo>
                    <a:pt x="295275" y="171450"/>
                  </a:lnTo>
                  <a:lnTo>
                    <a:pt x="257175" y="214312"/>
                  </a:lnTo>
                  <a:lnTo>
                    <a:pt x="242887" y="238125"/>
                  </a:lnTo>
                  <a:lnTo>
                    <a:pt x="266700" y="271462"/>
                  </a:lnTo>
                  <a:lnTo>
                    <a:pt x="257175" y="314325"/>
                  </a:lnTo>
                  <a:lnTo>
                    <a:pt x="300037" y="304800"/>
                  </a:lnTo>
                  <a:lnTo>
                    <a:pt x="323850" y="261937"/>
                  </a:lnTo>
                  <a:lnTo>
                    <a:pt x="357187" y="266700"/>
                  </a:lnTo>
                  <a:lnTo>
                    <a:pt x="361950" y="290512"/>
                  </a:lnTo>
                  <a:lnTo>
                    <a:pt x="390525" y="290512"/>
                  </a:lnTo>
                  <a:lnTo>
                    <a:pt x="428625" y="280987"/>
                  </a:lnTo>
                  <a:lnTo>
                    <a:pt x="447675" y="261937"/>
                  </a:lnTo>
                  <a:lnTo>
                    <a:pt x="466725" y="214312"/>
                  </a:lnTo>
                  <a:lnTo>
                    <a:pt x="466725" y="214312"/>
                  </a:lnTo>
                  <a:lnTo>
                    <a:pt x="519112" y="171450"/>
                  </a:lnTo>
                  <a:lnTo>
                    <a:pt x="557212" y="114300"/>
                  </a:lnTo>
                  <a:lnTo>
                    <a:pt x="604837" y="114300"/>
                  </a:lnTo>
                  <a:lnTo>
                    <a:pt x="623887" y="142875"/>
                  </a:lnTo>
                  <a:lnTo>
                    <a:pt x="609600" y="176212"/>
                  </a:lnTo>
                  <a:lnTo>
                    <a:pt x="633412" y="195262"/>
                  </a:lnTo>
                  <a:lnTo>
                    <a:pt x="704850" y="200025"/>
                  </a:lnTo>
                  <a:lnTo>
                    <a:pt x="747712" y="200025"/>
                  </a:lnTo>
                  <a:lnTo>
                    <a:pt x="762000" y="233362"/>
                  </a:lnTo>
                  <a:lnTo>
                    <a:pt x="776287" y="323850"/>
                  </a:lnTo>
                  <a:lnTo>
                    <a:pt x="833437" y="333375"/>
                  </a:lnTo>
                  <a:lnTo>
                    <a:pt x="833437" y="333375"/>
                  </a:lnTo>
                  <a:lnTo>
                    <a:pt x="866775" y="276225"/>
                  </a:lnTo>
                  <a:lnTo>
                    <a:pt x="909637" y="242887"/>
                  </a:lnTo>
                  <a:lnTo>
                    <a:pt x="952500" y="209550"/>
                  </a:lnTo>
                  <a:lnTo>
                    <a:pt x="966787" y="185737"/>
                  </a:lnTo>
                  <a:lnTo>
                    <a:pt x="1004887" y="209550"/>
                  </a:lnTo>
                  <a:lnTo>
                    <a:pt x="1038225" y="228600"/>
                  </a:lnTo>
                  <a:lnTo>
                    <a:pt x="1071562" y="228600"/>
                  </a:lnTo>
                  <a:lnTo>
                    <a:pt x="1071562" y="209550"/>
                  </a:lnTo>
                  <a:lnTo>
                    <a:pt x="1109662" y="185737"/>
                  </a:lnTo>
                  <a:lnTo>
                    <a:pt x="1109662" y="147637"/>
                  </a:lnTo>
                  <a:lnTo>
                    <a:pt x="1109662" y="147637"/>
                  </a:lnTo>
                  <a:lnTo>
                    <a:pt x="1090612" y="95250"/>
                  </a:lnTo>
                  <a:lnTo>
                    <a:pt x="1042987" y="76200"/>
                  </a:lnTo>
                  <a:lnTo>
                    <a:pt x="1038225" y="47625"/>
                  </a:lnTo>
                  <a:lnTo>
                    <a:pt x="1100137" y="80962"/>
                  </a:lnTo>
                  <a:lnTo>
                    <a:pt x="1143000" y="104775"/>
                  </a:lnTo>
                  <a:lnTo>
                    <a:pt x="1228725" y="19050"/>
                  </a:lnTo>
                  <a:lnTo>
                    <a:pt x="1266825" y="0"/>
                  </a:lnTo>
                  <a:lnTo>
                    <a:pt x="1309687" y="33337"/>
                  </a:lnTo>
                  <a:lnTo>
                    <a:pt x="1290637" y="71437"/>
                  </a:lnTo>
                  <a:lnTo>
                    <a:pt x="1414462" y="100012"/>
                  </a:lnTo>
                  <a:lnTo>
                    <a:pt x="1423987" y="276225"/>
                  </a:lnTo>
                  <a:lnTo>
                    <a:pt x="1485900" y="276225"/>
                  </a:lnTo>
                  <a:lnTo>
                    <a:pt x="1600200" y="328612"/>
                  </a:lnTo>
                  <a:lnTo>
                    <a:pt x="1614487" y="442912"/>
                  </a:lnTo>
                  <a:lnTo>
                    <a:pt x="1462087" y="514350"/>
                  </a:lnTo>
                  <a:lnTo>
                    <a:pt x="1452562" y="633412"/>
                  </a:lnTo>
                  <a:lnTo>
                    <a:pt x="1423987" y="619125"/>
                  </a:lnTo>
                  <a:lnTo>
                    <a:pt x="1376362" y="623887"/>
                  </a:lnTo>
                  <a:lnTo>
                    <a:pt x="1376362" y="714375"/>
                  </a:lnTo>
                  <a:lnTo>
                    <a:pt x="1238250" y="809625"/>
                  </a:lnTo>
                  <a:lnTo>
                    <a:pt x="1233487" y="852487"/>
                  </a:lnTo>
                  <a:lnTo>
                    <a:pt x="1295400" y="976312"/>
                  </a:lnTo>
                  <a:lnTo>
                    <a:pt x="1247775" y="981075"/>
                  </a:lnTo>
                  <a:lnTo>
                    <a:pt x="1066800" y="957262"/>
                  </a:lnTo>
                  <a:lnTo>
                    <a:pt x="1047750" y="909637"/>
                  </a:lnTo>
                  <a:lnTo>
                    <a:pt x="995362" y="909637"/>
                  </a:lnTo>
                  <a:lnTo>
                    <a:pt x="852487" y="971550"/>
                  </a:lnTo>
                  <a:lnTo>
                    <a:pt x="852487" y="976312"/>
                  </a:lnTo>
                  <a:lnTo>
                    <a:pt x="885825" y="1014412"/>
                  </a:lnTo>
                  <a:lnTo>
                    <a:pt x="766762" y="1090612"/>
                  </a:lnTo>
                  <a:lnTo>
                    <a:pt x="661987" y="1047750"/>
                  </a:lnTo>
                  <a:lnTo>
                    <a:pt x="571500" y="1100137"/>
                  </a:lnTo>
                  <a:lnTo>
                    <a:pt x="538162" y="1076325"/>
                  </a:lnTo>
                  <a:lnTo>
                    <a:pt x="519112" y="1095375"/>
                  </a:lnTo>
                  <a:lnTo>
                    <a:pt x="519112" y="1171575"/>
                  </a:lnTo>
                  <a:lnTo>
                    <a:pt x="366712" y="1023937"/>
                  </a:lnTo>
                  <a:lnTo>
                    <a:pt x="161925" y="1057275"/>
                  </a:lnTo>
                  <a:lnTo>
                    <a:pt x="133350" y="1114425"/>
                  </a:lnTo>
                  <a:lnTo>
                    <a:pt x="38100" y="1090612"/>
                  </a:lnTo>
                  <a:lnTo>
                    <a:pt x="28575" y="1085850"/>
                  </a:lnTo>
                  <a:lnTo>
                    <a:pt x="0" y="1047750"/>
                  </a:lnTo>
                  <a:lnTo>
                    <a:pt x="90487" y="1023937"/>
                  </a:lnTo>
                  <a:lnTo>
                    <a:pt x="119062" y="1014412"/>
                  </a:lnTo>
                  <a:lnTo>
                    <a:pt x="142875" y="966787"/>
                  </a:lnTo>
                  <a:lnTo>
                    <a:pt x="138112" y="947737"/>
                  </a:lnTo>
                  <a:lnTo>
                    <a:pt x="100012" y="933450"/>
                  </a:lnTo>
                  <a:lnTo>
                    <a:pt x="61912" y="947737"/>
                  </a:lnTo>
                  <a:lnTo>
                    <a:pt x="14287" y="928687"/>
                  </a:lnTo>
                  <a:lnTo>
                    <a:pt x="38100" y="885825"/>
                  </a:lnTo>
                  <a:lnTo>
                    <a:pt x="33337" y="823912"/>
                  </a:lnTo>
                  <a:lnTo>
                    <a:pt x="33337" y="823912"/>
                  </a:lnTo>
                  <a:lnTo>
                    <a:pt x="80962" y="752475"/>
                  </a:lnTo>
                  <a:lnTo>
                    <a:pt x="80962" y="752475"/>
                  </a:lnTo>
                  <a:lnTo>
                    <a:pt x="38100" y="681037"/>
                  </a:lnTo>
                  <a:lnTo>
                    <a:pt x="47625" y="638175"/>
                  </a:lnTo>
                  <a:lnTo>
                    <a:pt x="42862" y="590550"/>
                  </a:lnTo>
                  <a:lnTo>
                    <a:pt x="57150" y="523875"/>
                  </a:lnTo>
                  <a:lnTo>
                    <a:pt x="85725" y="504825"/>
                  </a:lnTo>
                  <a:lnTo>
                    <a:pt x="76200" y="481012"/>
                  </a:lnTo>
                  <a:lnTo>
                    <a:pt x="57150" y="433387"/>
                  </a:lnTo>
                  <a:lnTo>
                    <a:pt x="52387" y="357187"/>
                  </a:lnTo>
                  <a:lnTo>
                    <a:pt x="61912" y="290512"/>
                  </a:lnTo>
                  <a:lnTo>
                    <a:pt x="80962" y="242887"/>
                  </a:lnTo>
                  <a:lnTo>
                    <a:pt x="80962" y="242887"/>
                  </a:lnTo>
                  <a:lnTo>
                    <a:pt x="100012" y="166687"/>
                  </a:lnTo>
                  <a:lnTo>
                    <a:pt x="71437" y="147637"/>
                  </a:lnTo>
                  <a:lnTo>
                    <a:pt x="76200" y="114300"/>
                  </a:lnTo>
                  <a:lnTo>
                    <a:pt x="161925" y="6667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3" name="Полилиния 272"/>
            <p:cNvSpPr/>
            <p:nvPr/>
          </p:nvSpPr>
          <p:spPr>
            <a:xfrm>
              <a:off x="2407411" y="3211575"/>
              <a:ext cx="1312396" cy="1035049"/>
            </a:xfrm>
            <a:custGeom>
              <a:avLst/>
              <a:gdLst>
                <a:gd name="connsiteX0" fmla="*/ 52387 w 1762125"/>
                <a:gd name="connsiteY0" fmla="*/ 52388 h 1485900"/>
                <a:gd name="connsiteX1" fmla="*/ 138112 w 1762125"/>
                <a:gd name="connsiteY1" fmla="*/ 85725 h 1485900"/>
                <a:gd name="connsiteX2" fmla="*/ 138112 w 1762125"/>
                <a:gd name="connsiteY2" fmla="*/ 85725 h 1485900"/>
                <a:gd name="connsiteX3" fmla="*/ 261937 w 1762125"/>
                <a:gd name="connsiteY3" fmla="*/ 42863 h 1485900"/>
                <a:gd name="connsiteX4" fmla="*/ 285750 w 1762125"/>
                <a:gd name="connsiteY4" fmla="*/ 85725 h 1485900"/>
                <a:gd name="connsiteX5" fmla="*/ 309562 w 1762125"/>
                <a:gd name="connsiteY5" fmla="*/ 95250 h 1485900"/>
                <a:gd name="connsiteX6" fmla="*/ 309562 w 1762125"/>
                <a:gd name="connsiteY6" fmla="*/ 95250 h 1485900"/>
                <a:gd name="connsiteX7" fmla="*/ 338137 w 1762125"/>
                <a:gd name="connsiteY7" fmla="*/ 19050 h 1485900"/>
                <a:gd name="connsiteX8" fmla="*/ 395287 w 1762125"/>
                <a:gd name="connsiteY8" fmla="*/ 0 h 1485900"/>
                <a:gd name="connsiteX9" fmla="*/ 442912 w 1762125"/>
                <a:gd name="connsiteY9" fmla="*/ 0 h 1485900"/>
                <a:gd name="connsiteX10" fmla="*/ 500062 w 1762125"/>
                <a:gd name="connsiteY10" fmla="*/ 23813 h 1485900"/>
                <a:gd name="connsiteX11" fmla="*/ 523875 w 1762125"/>
                <a:gd name="connsiteY11" fmla="*/ 28575 h 1485900"/>
                <a:gd name="connsiteX12" fmla="*/ 523875 w 1762125"/>
                <a:gd name="connsiteY12" fmla="*/ 28575 h 1485900"/>
                <a:gd name="connsiteX13" fmla="*/ 581025 w 1762125"/>
                <a:gd name="connsiteY13" fmla="*/ 52388 h 1485900"/>
                <a:gd name="connsiteX14" fmla="*/ 604837 w 1762125"/>
                <a:gd name="connsiteY14" fmla="*/ 52388 h 1485900"/>
                <a:gd name="connsiteX15" fmla="*/ 628650 w 1762125"/>
                <a:gd name="connsiteY15" fmla="*/ 123825 h 1485900"/>
                <a:gd name="connsiteX16" fmla="*/ 676275 w 1762125"/>
                <a:gd name="connsiteY16" fmla="*/ 133350 h 1485900"/>
                <a:gd name="connsiteX17" fmla="*/ 676275 w 1762125"/>
                <a:gd name="connsiteY17" fmla="*/ 133350 h 1485900"/>
                <a:gd name="connsiteX18" fmla="*/ 728662 w 1762125"/>
                <a:gd name="connsiteY18" fmla="*/ 176213 h 1485900"/>
                <a:gd name="connsiteX19" fmla="*/ 738187 w 1762125"/>
                <a:gd name="connsiteY19" fmla="*/ 209550 h 1485900"/>
                <a:gd name="connsiteX20" fmla="*/ 828675 w 1762125"/>
                <a:gd name="connsiteY20" fmla="*/ 280988 h 1485900"/>
                <a:gd name="connsiteX21" fmla="*/ 919162 w 1762125"/>
                <a:gd name="connsiteY21" fmla="*/ 261938 h 1485900"/>
                <a:gd name="connsiteX22" fmla="*/ 952500 w 1762125"/>
                <a:gd name="connsiteY22" fmla="*/ 261938 h 1485900"/>
                <a:gd name="connsiteX23" fmla="*/ 952500 w 1762125"/>
                <a:gd name="connsiteY23" fmla="*/ 290513 h 1485900"/>
                <a:gd name="connsiteX24" fmla="*/ 942975 w 1762125"/>
                <a:gd name="connsiteY24" fmla="*/ 333375 h 1485900"/>
                <a:gd name="connsiteX25" fmla="*/ 942975 w 1762125"/>
                <a:gd name="connsiteY25" fmla="*/ 352425 h 1485900"/>
                <a:gd name="connsiteX26" fmla="*/ 1042987 w 1762125"/>
                <a:gd name="connsiteY26" fmla="*/ 366713 h 1485900"/>
                <a:gd name="connsiteX27" fmla="*/ 1057275 w 1762125"/>
                <a:gd name="connsiteY27" fmla="*/ 333375 h 1485900"/>
                <a:gd name="connsiteX28" fmla="*/ 1119187 w 1762125"/>
                <a:gd name="connsiteY28" fmla="*/ 333375 h 1485900"/>
                <a:gd name="connsiteX29" fmla="*/ 1195387 w 1762125"/>
                <a:gd name="connsiteY29" fmla="*/ 319088 h 1485900"/>
                <a:gd name="connsiteX30" fmla="*/ 1219200 w 1762125"/>
                <a:gd name="connsiteY30" fmla="*/ 347663 h 1485900"/>
                <a:gd name="connsiteX31" fmla="*/ 1247775 w 1762125"/>
                <a:gd name="connsiteY31" fmla="*/ 352425 h 1485900"/>
                <a:gd name="connsiteX32" fmla="*/ 1290637 w 1762125"/>
                <a:gd name="connsiteY32" fmla="*/ 395288 h 1485900"/>
                <a:gd name="connsiteX33" fmla="*/ 1333500 w 1762125"/>
                <a:gd name="connsiteY33" fmla="*/ 485775 h 1485900"/>
                <a:gd name="connsiteX34" fmla="*/ 1400175 w 1762125"/>
                <a:gd name="connsiteY34" fmla="*/ 509588 h 1485900"/>
                <a:gd name="connsiteX35" fmla="*/ 1428750 w 1762125"/>
                <a:gd name="connsiteY35" fmla="*/ 528638 h 1485900"/>
                <a:gd name="connsiteX36" fmla="*/ 1438275 w 1762125"/>
                <a:gd name="connsiteY36" fmla="*/ 571500 h 1485900"/>
                <a:gd name="connsiteX37" fmla="*/ 1443037 w 1762125"/>
                <a:gd name="connsiteY37" fmla="*/ 647700 h 1485900"/>
                <a:gd name="connsiteX38" fmla="*/ 1419225 w 1762125"/>
                <a:gd name="connsiteY38" fmla="*/ 676275 h 1485900"/>
                <a:gd name="connsiteX39" fmla="*/ 1362075 w 1762125"/>
                <a:gd name="connsiteY39" fmla="*/ 685800 h 1485900"/>
                <a:gd name="connsiteX40" fmla="*/ 1357312 w 1762125"/>
                <a:gd name="connsiteY40" fmla="*/ 728663 h 1485900"/>
                <a:gd name="connsiteX41" fmla="*/ 1357312 w 1762125"/>
                <a:gd name="connsiteY41" fmla="*/ 728663 h 1485900"/>
                <a:gd name="connsiteX42" fmla="*/ 1381125 w 1762125"/>
                <a:gd name="connsiteY42" fmla="*/ 828675 h 1485900"/>
                <a:gd name="connsiteX43" fmla="*/ 1409700 w 1762125"/>
                <a:gd name="connsiteY43" fmla="*/ 904875 h 1485900"/>
                <a:gd name="connsiteX44" fmla="*/ 1452562 w 1762125"/>
                <a:gd name="connsiteY44" fmla="*/ 981075 h 1485900"/>
                <a:gd name="connsiteX45" fmla="*/ 1509712 w 1762125"/>
                <a:gd name="connsiteY45" fmla="*/ 1023938 h 1485900"/>
                <a:gd name="connsiteX46" fmla="*/ 1571625 w 1762125"/>
                <a:gd name="connsiteY46" fmla="*/ 1000125 h 1485900"/>
                <a:gd name="connsiteX47" fmla="*/ 1609725 w 1762125"/>
                <a:gd name="connsiteY47" fmla="*/ 1009650 h 1485900"/>
                <a:gd name="connsiteX48" fmla="*/ 1609725 w 1762125"/>
                <a:gd name="connsiteY48" fmla="*/ 1009650 h 1485900"/>
                <a:gd name="connsiteX49" fmla="*/ 1652587 w 1762125"/>
                <a:gd name="connsiteY49" fmla="*/ 1076325 h 1485900"/>
                <a:gd name="connsiteX50" fmla="*/ 1719262 w 1762125"/>
                <a:gd name="connsiteY50" fmla="*/ 1057275 h 1485900"/>
                <a:gd name="connsiteX51" fmla="*/ 1738312 w 1762125"/>
                <a:gd name="connsiteY51" fmla="*/ 1023938 h 1485900"/>
                <a:gd name="connsiteX52" fmla="*/ 1762125 w 1762125"/>
                <a:gd name="connsiteY52" fmla="*/ 1062038 h 1485900"/>
                <a:gd name="connsiteX53" fmla="*/ 1743075 w 1762125"/>
                <a:gd name="connsiteY53" fmla="*/ 1100138 h 1485900"/>
                <a:gd name="connsiteX54" fmla="*/ 1657350 w 1762125"/>
                <a:gd name="connsiteY54" fmla="*/ 1095375 h 1485900"/>
                <a:gd name="connsiteX55" fmla="*/ 1624012 w 1762125"/>
                <a:gd name="connsiteY55" fmla="*/ 1071563 h 1485900"/>
                <a:gd name="connsiteX56" fmla="*/ 1552575 w 1762125"/>
                <a:gd name="connsiteY56" fmla="*/ 1066800 h 1485900"/>
                <a:gd name="connsiteX57" fmla="*/ 1543050 w 1762125"/>
                <a:gd name="connsiteY57" fmla="*/ 1104900 h 1485900"/>
                <a:gd name="connsiteX58" fmla="*/ 1433512 w 1762125"/>
                <a:gd name="connsiteY58" fmla="*/ 1114425 h 1485900"/>
                <a:gd name="connsiteX59" fmla="*/ 1366837 w 1762125"/>
                <a:gd name="connsiteY59" fmla="*/ 1085850 h 1485900"/>
                <a:gd name="connsiteX60" fmla="*/ 1209675 w 1762125"/>
                <a:gd name="connsiteY60" fmla="*/ 1119188 h 1485900"/>
                <a:gd name="connsiteX61" fmla="*/ 1123950 w 1762125"/>
                <a:gd name="connsiteY61" fmla="*/ 1085850 h 1485900"/>
                <a:gd name="connsiteX62" fmla="*/ 1104900 w 1762125"/>
                <a:gd name="connsiteY62" fmla="*/ 1123950 h 1485900"/>
                <a:gd name="connsiteX63" fmla="*/ 1071562 w 1762125"/>
                <a:gd name="connsiteY63" fmla="*/ 1138238 h 1485900"/>
                <a:gd name="connsiteX64" fmla="*/ 1014412 w 1762125"/>
                <a:gd name="connsiteY64" fmla="*/ 1143000 h 1485900"/>
                <a:gd name="connsiteX65" fmla="*/ 952500 w 1762125"/>
                <a:gd name="connsiteY65" fmla="*/ 1162050 h 1485900"/>
                <a:gd name="connsiteX66" fmla="*/ 928687 w 1762125"/>
                <a:gd name="connsiteY66" fmla="*/ 1185863 h 1485900"/>
                <a:gd name="connsiteX67" fmla="*/ 909637 w 1762125"/>
                <a:gd name="connsiteY67" fmla="*/ 1233488 h 1485900"/>
                <a:gd name="connsiteX68" fmla="*/ 942975 w 1762125"/>
                <a:gd name="connsiteY68" fmla="*/ 1276350 h 1485900"/>
                <a:gd name="connsiteX69" fmla="*/ 976312 w 1762125"/>
                <a:gd name="connsiteY69" fmla="*/ 1333500 h 1485900"/>
                <a:gd name="connsiteX70" fmla="*/ 1019175 w 1762125"/>
                <a:gd name="connsiteY70" fmla="*/ 1404938 h 1485900"/>
                <a:gd name="connsiteX71" fmla="*/ 1023937 w 1762125"/>
                <a:gd name="connsiteY71" fmla="*/ 1414463 h 1485900"/>
                <a:gd name="connsiteX72" fmla="*/ 966787 w 1762125"/>
                <a:gd name="connsiteY72" fmla="*/ 1419225 h 1485900"/>
                <a:gd name="connsiteX73" fmla="*/ 871537 w 1762125"/>
                <a:gd name="connsiteY73" fmla="*/ 1471613 h 1485900"/>
                <a:gd name="connsiteX74" fmla="*/ 804862 w 1762125"/>
                <a:gd name="connsiteY74" fmla="*/ 1485900 h 1485900"/>
                <a:gd name="connsiteX75" fmla="*/ 766762 w 1762125"/>
                <a:gd name="connsiteY75" fmla="*/ 1476375 h 1485900"/>
                <a:gd name="connsiteX76" fmla="*/ 714375 w 1762125"/>
                <a:gd name="connsiteY76" fmla="*/ 1371600 h 1485900"/>
                <a:gd name="connsiteX77" fmla="*/ 676275 w 1762125"/>
                <a:gd name="connsiteY77" fmla="*/ 1400175 h 1485900"/>
                <a:gd name="connsiteX78" fmla="*/ 671512 w 1762125"/>
                <a:gd name="connsiteY78" fmla="*/ 1428750 h 1485900"/>
                <a:gd name="connsiteX79" fmla="*/ 623887 w 1762125"/>
                <a:gd name="connsiteY79" fmla="*/ 1466850 h 1485900"/>
                <a:gd name="connsiteX80" fmla="*/ 561975 w 1762125"/>
                <a:gd name="connsiteY80" fmla="*/ 1452563 h 1485900"/>
                <a:gd name="connsiteX81" fmla="*/ 528637 w 1762125"/>
                <a:gd name="connsiteY81" fmla="*/ 1414463 h 1485900"/>
                <a:gd name="connsiteX82" fmla="*/ 461962 w 1762125"/>
                <a:gd name="connsiteY82" fmla="*/ 1347788 h 1485900"/>
                <a:gd name="connsiteX83" fmla="*/ 390525 w 1762125"/>
                <a:gd name="connsiteY83" fmla="*/ 1304925 h 1485900"/>
                <a:gd name="connsiteX84" fmla="*/ 342900 w 1762125"/>
                <a:gd name="connsiteY84" fmla="*/ 1257300 h 1485900"/>
                <a:gd name="connsiteX85" fmla="*/ 319087 w 1762125"/>
                <a:gd name="connsiteY85" fmla="*/ 1185863 h 1485900"/>
                <a:gd name="connsiteX86" fmla="*/ 257175 w 1762125"/>
                <a:gd name="connsiteY86" fmla="*/ 1123950 h 1485900"/>
                <a:gd name="connsiteX87" fmla="*/ 223837 w 1762125"/>
                <a:gd name="connsiteY87" fmla="*/ 1085850 h 1485900"/>
                <a:gd name="connsiteX88" fmla="*/ 200025 w 1762125"/>
                <a:gd name="connsiteY88" fmla="*/ 985838 h 1485900"/>
                <a:gd name="connsiteX89" fmla="*/ 171450 w 1762125"/>
                <a:gd name="connsiteY89" fmla="*/ 947738 h 1485900"/>
                <a:gd name="connsiteX90" fmla="*/ 152400 w 1762125"/>
                <a:gd name="connsiteY90" fmla="*/ 871538 h 1485900"/>
                <a:gd name="connsiteX91" fmla="*/ 147637 w 1762125"/>
                <a:gd name="connsiteY91" fmla="*/ 847725 h 1485900"/>
                <a:gd name="connsiteX92" fmla="*/ 80962 w 1762125"/>
                <a:gd name="connsiteY92" fmla="*/ 809625 h 1485900"/>
                <a:gd name="connsiteX93" fmla="*/ 71437 w 1762125"/>
                <a:gd name="connsiteY93" fmla="*/ 757238 h 1485900"/>
                <a:gd name="connsiteX94" fmla="*/ 57150 w 1762125"/>
                <a:gd name="connsiteY94" fmla="*/ 571500 h 1485900"/>
                <a:gd name="connsiteX95" fmla="*/ 4762 w 1762125"/>
                <a:gd name="connsiteY95" fmla="*/ 419100 h 1485900"/>
                <a:gd name="connsiteX96" fmla="*/ 0 w 1762125"/>
                <a:gd name="connsiteY96" fmla="*/ 280988 h 1485900"/>
                <a:gd name="connsiteX97" fmla="*/ 0 w 1762125"/>
                <a:gd name="connsiteY97" fmla="*/ 228600 h 1485900"/>
                <a:gd name="connsiteX98" fmla="*/ 28575 w 1762125"/>
                <a:gd name="connsiteY98" fmla="*/ 161925 h 1485900"/>
                <a:gd name="connsiteX99" fmla="*/ 38100 w 1762125"/>
                <a:gd name="connsiteY99" fmla="*/ 128588 h 1485900"/>
                <a:gd name="connsiteX100" fmla="*/ 52387 w 1762125"/>
                <a:gd name="connsiteY100" fmla="*/ 52388 h 1485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</a:cxnLst>
              <a:rect l="l" t="t" r="r" b="b"/>
              <a:pathLst>
                <a:path w="1762125" h="1485900">
                  <a:moveTo>
                    <a:pt x="52387" y="52388"/>
                  </a:moveTo>
                  <a:lnTo>
                    <a:pt x="138112" y="85725"/>
                  </a:lnTo>
                  <a:lnTo>
                    <a:pt x="138112" y="85725"/>
                  </a:lnTo>
                  <a:lnTo>
                    <a:pt x="261937" y="42863"/>
                  </a:lnTo>
                  <a:lnTo>
                    <a:pt x="285750" y="85725"/>
                  </a:lnTo>
                  <a:lnTo>
                    <a:pt x="309562" y="95250"/>
                  </a:lnTo>
                  <a:lnTo>
                    <a:pt x="309562" y="95250"/>
                  </a:lnTo>
                  <a:lnTo>
                    <a:pt x="338137" y="19050"/>
                  </a:lnTo>
                  <a:lnTo>
                    <a:pt x="395287" y="0"/>
                  </a:lnTo>
                  <a:lnTo>
                    <a:pt x="442912" y="0"/>
                  </a:lnTo>
                  <a:lnTo>
                    <a:pt x="500062" y="23813"/>
                  </a:lnTo>
                  <a:lnTo>
                    <a:pt x="523875" y="28575"/>
                  </a:lnTo>
                  <a:lnTo>
                    <a:pt x="523875" y="28575"/>
                  </a:lnTo>
                  <a:lnTo>
                    <a:pt x="581025" y="52388"/>
                  </a:lnTo>
                  <a:lnTo>
                    <a:pt x="604837" y="52388"/>
                  </a:lnTo>
                  <a:lnTo>
                    <a:pt x="628650" y="123825"/>
                  </a:lnTo>
                  <a:lnTo>
                    <a:pt x="676275" y="133350"/>
                  </a:lnTo>
                  <a:lnTo>
                    <a:pt x="676275" y="133350"/>
                  </a:lnTo>
                  <a:lnTo>
                    <a:pt x="728662" y="176213"/>
                  </a:lnTo>
                  <a:lnTo>
                    <a:pt x="738187" y="209550"/>
                  </a:lnTo>
                  <a:lnTo>
                    <a:pt x="828675" y="280988"/>
                  </a:lnTo>
                  <a:lnTo>
                    <a:pt x="919162" y="261938"/>
                  </a:lnTo>
                  <a:lnTo>
                    <a:pt x="952500" y="261938"/>
                  </a:lnTo>
                  <a:lnTo>
                    <a:pt x="952500" y="290513"/>
                  </a:lnTo>
                  <a:lnTo>
                    <a:pt x="942975" y="333375"/>
                  </a:lnTo>
                  <a:lnTo>
                    <a:pt x="942975" y="352425"/>
                  </a:lnTo>
                  <a:lnTo>
                    <a:pt x="1042987" y="366713"/>
                  </a:lnTo>
                  <a:lnTo>
                    <a:pt x="1057275" y="333375"/>
                  </a:lnTo>
                  <a:lnTo>
                    <a:pt x="1119187" y="333375"/>
                  </a:lnTo>
                  <a:lnTo>
                    <a:pt x="1195387" y="319088"/>
                  </a:lnTo>
                  <a:lnTo>
                    <a:pt x="1219200" y="347663"/>
                  </a:lnTo>
                  <a:lnTo>
                    <a:pt x="1247775" y="352425"/>
                  </a:lnTo>
                  <a:lnTo>
                    <a:pt x="1290637" y="395288"/>
                  </a:lnTo>
                  <a:lnTo>
                    <a:pt x="1333500" y="485775"/>
                  </a:lnTo>
                  <a:lnTo>
                    <a:pt x="1400175" y="509588"/>
                  </a:lnTo>
                  <a:lnTo>
                    <a:pt x="1428750" y="528638"/>
                  </a:lnTo>
                  <a:lnTo>
                    <a:pt x="1438275" y="571500"/>
                  </a:lnTo>
                  <a:lnTo>
                    <a:pt x="1443037" y="647700"/>
                  </a:lnTo>
                  <a:lnTo>
                    <a:pt x="1419225" y="676275"/>
                  </a:lnTo>
                  <a:lnTo>
                    <a:pt x="1362075" y="685800"/>
                  </a:lnTo>
                  <a:lnTo>
                    <a:pt x="1357312" y="728663"/>
                  </a:lnTo>
                  <a:lnTo>
                    <a:pt x="1357312" y="728663"/>
                  </a:lnTo>
                  <a:lnTo>
                    <a:pt x="1381125" y="828675"/>
                  </a:lnTo>
                  <a:lnTo>
                    <a:pt x="1409700" y="904875"/>
                  </a:lnTo>
                  <a:lnTo>
                    <a:pt x="1452562" y="981075"/>
                  </a:lnTo>
                  <a:lnTo>
                    <a:pt x="1509712" y="1023938"/>
                  </a:lnTo>
                  <a:lnTo>
                    <a:pt x="1571625" y="1000125"/>
                  </a:lnTo>
                  <a:lnTo>
                    <a:pt x="1609725" y="1009650"/>
                  </a:lnTo>
                  <a:lnTo>
                    <a:pt x="1609725" y="1009650"/>
                  </a:lnTo>
                  <a:lnTo>
                    <a:pt x="1652587" y="1076325"/>
                  </a:lnTo>
                  <a:lnTo>
                    <a:pt x="1719262" y="1057275"/>
                  </a:lnTo>
                  <a:lnTo>
                    <a:pt x="1738312" y="1023938"/>
                  </a:lnTo>
                  <a:lnTo>
                    <a:pt x="1762125" y="1062038"/>
                  </a:lnTo>
                  <a:lnTo>
                    <a:pt x="1743075" y="1100138"/>
                  </a:lnTo>
                  <a:lnTo>
                    <a:pt x="1657350" y="1095375"/>
                  </a:lnTo>
                  <a:lnTo>
                    <a:pt x="1624012" y="1071563"/>
                  </a:lnTo>
                  <a:lnTo>
                    <a:pt x="1552575" y="1066800"/>
                  </a:lnTo>
                  <a:lnTo>
                    <a:pt x="1543050" y="1104900"/>
                  </a:lnTo>
                  <a:lnTo>
                    <a:pt x="1433512" y="1114425"/>
                  </a:lnTo>
                  <a:lnTo>
                    <a:pt x="1366837" y="1085850"/>
                  </a:lnTo>
                  <a:lnTo>
                    <a:pt x="1209675" y="1119188"/>
                  </a:lnTo>
                  <a:lnTo>
                    <a:pt x="1123950" y="1085850"/>
                  </a:lnTo>
                  <a:lnTo>
                    <a:pt x="1104900" y="1123950"/>
                  </a:lnTo>
                  <a:lnTo>
                    <a:pt x="1071562" y="1138238"/>
                  </a:lnTo>
                  <a:lnTo>
                    <a:pt x="1014412" y="1143000"/>
                  </a:lnTo>
                  <a:lnTo>
                    <a:pt x="952500" y="1162050"/>
                  </a:lnTo>
                  <a:lnTo>
                    <a:pt x="928687" y="1185863"/>
                  </a:lnTo>
                  <a:lnTo>
                    <a:pt x="909637" y="1233488"/>
                  </a:lnTo>
                  <a:lnTo>
                    <a:pt x="942975" y="1276350"/>
                  </a:lnTo>
                  <a:lnTo>
                    <a:pt x="976312" y="1333500"/>
                  </a:lnTo>
                  <a:lnTo>
                    <a:pt x="1019175" y="1404938"/>
                  </a:lnTo>
                  <a:lnTo>
                    <a:pt x="1023937" y="1414463"/>
                  </a:lnTo>
                  <a:lnTo>
                    <a:pt x="966787" y="1419225"/>
                  </a:lnTo>
                  <a:lnTo>
                    <a:pt x="871537" y="1471613"/>
                  </a:lnTo>
                  <a:lnTo>
                    <a:pt x="804862" y="1485900"/>
                  </a:lnTo>
                  <a:lnTo>
                    <a:pt x="766762" y="1476375"/>
                  </a:lnTo>
                  <a:lnTo>
                    <a:pt x="714375" y="1371600"/>
                  </a:lnTo>
                  <a:lnTo>
                    <a:pt x="676275" y="1400175"/>
                  </a:lnTo>
                  <a:lnTo>
                    <a:pt x="671512" y="1428750"/>
                  </a:lnTo>
                  <a:lnTo>
                    <a:pt x="623887" y="1466850"/>
                  </a:lnTo>
                  <a:lnTo>
                    <a:pt x="561975" y="1452563"/>
                  </a:lnTo>
                  <a:lnTo>
                    <a:pt x="528637" y="1414463"/>
                  </a:lnTo>
                  <a:lnTo>
                    <a:pt x="461962" y="1347788"/>
                  </a:lnTo>
                  <a:lnTo>
                    <a:pt x="390525" y="1304925"/>
                  </a:lnTo>
                  <a:lnTo>
                    <a:pt x="342900" y="1257300"/>
                  </a:lnTo>
                  <a:lnTo>
                    <a:pt x="319087" y="1185863"/>
                  </a:lnTo>
                  <a:lnTo>
                    <a:pt x="257175" y="1123950"/>
                  </a:lnTo>
                  <a:lnTo>
                    <a:pt x="223837" y="1085850"/>
                  </a:lnTo>
                  <a:lnTo>
                    <a:pt x="200025" y="985838"/>
                  </a:lnTo>
                  <a:lnTo>
                    <a:pt x="171450" y="947738"/>
                  </a:lnTo>
                  <a:lnTo>
                    <a:pt x="152400" y="871538"/>
                  </a:lnTo>
                  <a:lnTo>
                    <a:pt x="147637" y="847725"/>
                  </a:lnTo>
                  <a:lnTo>
                    <a:pt x="80962" y="809625"/>
                  </a:lnTo>
                  <a:lnTo>
                    <a:pt x="71437" y="757238"/>
                  </a:lnTo>
                  <a:lnTo>
                    <a:pt x="57150" y="571500"/>
                  </a:lnTo>
                  <a:lnTo>
                    <a:pt x="4762" y="419100"/>
                  </a:lnTo>
                  <a:lnTo>
                    <a:pt x="0" y="280988"/>
                  </a:lnTo>
                  <a:lnTo>
                    <a:pt x="0" y="228600"/>
                  </a:lnTo>
                  <a:lnTo>
                    <a:pt x="28575" y="161925"/>
                  </a:lnTo>
                  <a:lnTo>
                    <a:pt x="38100" y="128588"/>
                  </a:lnTo>
                  <a:lnTo>
                    <a:pt x="52387" y="52388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4" name="Прямоугольник 273"/>
            <p:cNvSpPr/>
            <p:nvPr/>
          </p:nvSpPr>
          <p:spPr>
            <a:xfrm>
              <a:off x="2882598" y="2986385"/>
              <a:ext cx="82596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Пестрецы</a:t>
              </a:r>
            </a:p>
          </p:txBody>
        </p:sp>
        <p:sp>
          <p:nvSpPr>
            <p:cNvPr id="275" name="Прямоугольник 274"/>
            <p:cNvSpPr/>
            <p:nvPr/>
          </p:nvSpPr>
          <p:spPr>
            <a:xfrm>
              <a:off x="2648612" y="3523719"/>
              <a:ext cx="84972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Лаишево</a:t>
              </a:r>
            </a:p>
          </p:txBody>
        </p:sp>
        <p:sp>
          <p:nvSpPr>
            <p:cNvPr id="276" name="Полилиния 275"/>
            <p:cNvSpPr/>
            <p:nvPr/>
          </p:nvSpPr>
          <p:spPr>
            <a:xfrm>
              <a:off x="1155322" y="2534803"/>
              <a:ext cx="1393977" cy="1121304"/>
            </a:xfrm>
            <a:custGeom>
              <a:avLst/>
              <a:gdLst>
                <a:gd name="connsiteX0" fmla="*/ 1433513 w 1871663"/>
                <a:gd name="connsiteY0" fmla="*/ 0 h 1609725"/>
                <a:gd name="connsiteX1" fmla="*/ 1504950 w 1871663"/>
                <a:gd name="connsiteY1" fmla="*/ 23813 h 1609725"/>
                <a:gd name="connsiteX2" fmla="*/ 1533525 w 1871663"/>
                <a:gd name="connsiteY2" fmla="*/ 61913 h 1609725"/>
                <a:gd name="connsiteX3" fmla="*/ 1552575 w 1871663"/>
                <a:gd name="connsiteY3" fmla="*/ 95250 h 1609725"/>
                <a:gd name="connsiteX4" fmla="*/ 1624013 w 1871663"/>
                <a:gd name="connsiteY4" fmla="*/ 95250 h 1609725"/>
                <a:gd name="connsiteX5" fmla="*/ 1676400 w 1871663"/>
                <a:gd name="connsiteY5" fmla="*/ 85725 h 1609725"/>
                <a:gd name="connsiteX6" fmla="*/ 1819275 w 1871663"/>
                <a:gd name="connsiteY6" fmla="*/ 161925 h 1609725"/>
                <a:gd name="connsiteX7" fmla="*/ 1871663 w 1871663"/>
                <a:gd name="connsiteY7" fmla="*/ 195263 h 1609725"/>
                <a:gd name="connsiteX8" fmla="*/ 1871663 w 1871663"/>
                <a:gd name="connsiteY8" fmla="*/ 195263 h 1609725"/>
                <a:gd name="connsiteX9" fmla="*/ 1781175 w 1871663"/>
                <a:gd name="connsiteY9" fmla="*/ 238125 h 1609725"/>
                <a:gd name="connsiteX10" fmla="*/ 1728788 w 1871663"/>
                <a:gd name="connsiteY10" fmla="*/ 261938 h 1609725"/>
                <a:gd name="connsiteX11" fmla="*/ 1795463 w 1871663"/>
                <a:gd name="connsiteY11" fmla="*/ 300038 h 1609725"/>
                <a:gd name="connsiteX12" fmla="*/ 1785938 w 1871663"/>
                <a:gd name="connsiteY12" fmla="*/ 328613 h 1609725"/>
                <a:gd name="connsiteX13" fmla="*/ 1733550 w 1871663"/>
                <a:gd name="connsiteY13" fmla="*/ 300038 h 1609725"/>
                <a:gd name="connsiteX14" fmla="*/ 1728788 w 1871663"/>
                <a:gd name="connsiteY14" fmla="*/ 323850 h 1609725"/>
                <a:gd name="connsiteX15" fmla="*/ 1738313 w 1871663"/>
                <a:gd name="connsiteY15" fmla="*/ 390525 h 1609725"/>
                <a:gd name="connsiteX16" fmla="*/ 1733550 w 1871663"/>
                <a:gd name="connsiteY16" fmla="*/ 438150 h 1609725"/>
                <a:gd name="connsiteX17" fmla="*/ 1733550 w 1871663"/>
                <a:gd name="connsiteY17" fmla="*/ 438150 h 1609725"/>
                <a:gd name="connsiteX18" fmla="*/ 1671638 w 1871663"/>
                <a:gd name="connsiteY18" fmla="*/ 509588 h 1609725"/>
                <a:gd name="connsiteX19" fmla="*/ 1652588 w 1871663"/>
                <a:gd name="connsiteY19" fmla="*/ 566738 h 1609725"/>
                <a:gd name="connsiteX20" fmla="*/ 1624013 w 1871663"/>
                <a:gd name="connsiteY20" fmla="*/ 604838 h 1609725"/>
                <a:gd name="connsiteX21" fmla="*/ 1562100 w 1871663"/>
                <a:gd name="connsiteY21" fmla="*/ 609600 h 1609725"/>
                <a:gd name="connsiteX22" fmla="*/ 1500188 w 1871663"/>
                <a:gd name="connsiteY22" fmla="*/ 633413 h 1609725"/>
                <a:gd name="connsiteX23" fmla="*/ 1443038 w 1871663"/>
                <a:gd name="connsiteY23" fmla="*/ 642938 h 1609725"/>
                <a:gd name="connsiteX24" fmla="*/ 1457325 w 1871663"/>
                <a:gd name="connsiteY24" fmla="*/ 676275 h 1609725"/>
                <a:gd name="connsiteX25" fmla="*/ 1423988 w 1871663"/>
                <a:gd name="connsiteY25" fmla="*/ 785813 h 1609725"/>
                <a:gd name="connsiteX26" fmla="*/ 1423988 w 1871663"/>
                <a:gd name="connsiteY26" fmla="*/ 785813 h 1609725"/>
                <a:gd name="connsiteX27" fmla="*/ 1300163 w 1871663"/>
                <a:gd name="connsiteY27" fmla="*/ 814388 h 1609725"/>
                <a:gd name="connsiteX28" fmla="*/ 1247775 w 1871663"/>
                <a:gd name="connsiteY28" fmla="*/ 738188 h 1609725"/>
                <a:gd name="connsiteX29" fmla="*/ 1109663 w 1871663"/>
                <a:gd name="connsiteY29" fmla="*/ 742950 h 1609725"/>
                <a:gd name="connsiteX30" fmla="*/ 1109663 w 1871663"/>
                <a:gd name="connsiteY30" fmla="*/ 800100 h 1609725"/>
                <a:gd name="connsiteX31" fmla="*/ 1128713 w 1871663"/>
                <a:gd name="connsiteY31" fmla="*/ 857250 h 1609725"/>
                <a:gd name="connsiteX32" fmla="*/ 1152525 w 1871663"/>
                <a:gd name="connsiteY32" fmla="*/ 923925 h 1609725"/>
                <a:gd name="connsiteX33" fmla="*/ 1157288 w 1871663"/>
                <a:gd name="connsiteY33" fmla="*/ 957263 h 1609725"/>
                <a:gd name="connsiteX34" fmla="*/ 1095375 w 1871663"/>
                <a:gd name="connsiteY34" fmla="*/ 985838 h 1609725"/>
                <a:gd name="connsiteX35" fmla="*/ 1057275 w 1871663"/>
                <a:gd name="connsiteY35" fmla="*/ 962025 h 1609725"/>
                <a:gd name="connsiteX36" fmla="*/ 1033463 w 1871663"/>
                <a:gd name="connsiteY36" fmla="*/ 971550 h 1609725"/>
                <a:gd name="connsiteX37" fmla="*/ 1000125 w 1871663"/>
                <a:gd name="connsiteY37" fmla="*/ 1014413 h 1609725"/>
                <a:gd name="connsiteX38" fmla="*/ 947738 w 1871663"/>
                <a:gd name="connsiteY38" fmla="*/ 1071563 h 1609725"/>
                <a:gd name="connsiteX39" fmla="*/ 928688 w 1871663"/>
                <a:gd name="connsiteY39" fmla="*/ 1166813 h 1609725"/>
                <a:gd name="connsiteX40" fmla="*/ 866775 w 1871663"/>
                <a:gd name="connsiteY40" fmla="*/ 1185863 h 1609725"/>
                <a:gd name="connsiteX41" fmla="*/ 814388 w 1871663"/>
                <a:gd name="connsiteY41" fmla="*/ 1185863 h 1609725"/>
                <a:gd name="connsiteX42" fmla="*/ 838200 w 1871663"/>
                <a:gd name="connsiteY42" fmla="*/ 1228725 h 1609725"/>
                <a:gd name="connsiteX43" fmla="*/ 795338 w 1871663"/>
                <a:gd name="connsiteY43" fmla="*/ 1243013 h 1609725"/>
                <a:gd name="connsiteX44" fmla="*/ 795338 w 1871663"/>
                <a:gd name="connsiteY44" fmla="*/ 1243013 h 1609725"/>
                <a:gd name="connsiteX45" fmla="*/ 738188 w 1871663"/>
                <a:gd name="connsiteY45" fmla="*/ 1228725 h 1609725"/>
                <a:gd name="connsiteX46" fmla="*/ 776288 w 1871663"/>
                <a:gd name="connsiteY46" fmla="*/ 1352550 h 1609725"/>
                <a:gd name="connsiteX47" fmla="*/ 795338 w 1871663"/>
                <a:gd name="connsiteY47" fmla="*/ 1414463 h 1609725"/>
                <a:gd name="connsiteX48" fmla="*/ 795338 w 1871663"/>
                <a:gd name="connsiteY48" fmla="*/ 1485900 h 1609725"/>
                <a:gd name="connsiteX49" fmla="*/ 752475 w 1871663"/>
                <a:gd name="connsiteY49" fmla="*/ 1500188 h 1609725"/>
                <a:gd name="connsiteX50" fmla="*/ 704850 w 1871663"/>
                <a:gd name="connsiteY50" fmla="*/ 1590675 h 1609725"/>
                <a:gd name="connsiteX51" fmla="*/ 614363 w 1871663"/>
                <a:gd name="connsiteY51" fmla="*/ 1566863 h 1609725"/>
                <a:gd name="connsiteX52" fmla="*/ 476250 w 1871663"/>
                <a:gd name="connsiteY52" fmla="*/ 1562100 h 1609725"/>
                <a:gd name="connsiteX53" fmla="*/ 447675 w 1871663"/>
                <a:gd name="connsiteY53" fmla="*/ 1543050 h 1609725"/>
                <a:gd name="connsiteX54" fmla="*/ 409575 w 1871663"/>
                <a:gd name="connsiteY54" fmla="*/ 1547813 h 1609725"/>
                <a:gd name="connsiteX55" fmla="*/ 390525 w 1871663"/>
                <a:gd name="connsiteY55" fmla="*/ 1585913 h 1609725"/>
                <a:gd name="connsiteX56" fmla="*/ 371475 w 1871663"/>
                <a:gd name="connsiteY56" fmla="*/ 1609725 h 1609725"/>
                <a:gd name="connsiteX57" fmla="*/ 257175 w 1871663"/>
                <a:gd name="connsiteY57" fmla="*/ 1595438 h 1609725"/>
                <a:gd name="connsiteX58" fmla="*/ 219075 w 1871663"/>
                <a:gd name="connsiteY58" fmla="*/ 1562100 h 1609725"/>
                <a:gd name="connsiteX59" fmla="*/ 209550 w 1871663"/>
                <a:gd name="connsiteY59" fmla="*/ 1509713 h 1609725"/>
                <a:gd name="connsiteX60" fmla="*/ 142875 w 1871663"/>
                <a:gd name="connsiteY60" fmla="*/ 1514475 h 1609725"/>
                <a:gd name="connsiteX61" fmla="*/ 100013 w 1871663"/>
                <a:gd name="connsiteY61" fmla="*/ 1462088 h 1609725"/>
                <a:gd name="connsiteX62" fmla="*/ 28575 w 1871663"/>
                <a:gd name="connsiteY62" fmla="*/ 1452563 h 1609725"/>
                <a:gd name="connsiteX63" fmla="*/ 28575 w 1871663"/>
                <a:gd name="connsiteY63" fmla="*/ 1452563 h 1609725"/>
                <a:gd name="connsiteX64" fmla="*/ 0 w 1871663"/>
                <a:gd name="connsiteY64" fmla="*/ 1376363 h 1609725"/>
                <a:gd name="connsiteX65" fmla="*/ 52388 w 1871663"/>
                <a:gd name="connsiteY65" fmla="*/ 1333500 h 1609725"/>
                <a:gd name="connsiteX66" fmla="*/ 119063 w 1871663"/>
                <a:gd name="connsiteY66" fmla="*/ 1309688 h 1609725"/>
                <a:gd name="connsiteX67" fmla="*/ 133350 w 1871663"/>
                <a:gd name="connsiteY67" fmla="*/ 1228725 h 1609725"/>
                <a:gd name="connsiteX68" fmla="*/ 157163 w 1871663"/>
                <a:gd name="connsiteY68" fmla="*/ 1219200 h 1609725"/>
                <a:gd name="connsiteX69" fmla="*/ 185738 w 1871663"/>
                <a:gd name="connsiteY69" fmla="*/ 1290638 h 1609725"/>
                <a:gd name="connsiteX70" fmla="*/ 209550 w 1871663"/>
                <a:gd name="connsiteY70" fmla="*/ 1304925 h 1609725"/>
                <a:gd name="connsiteX71" fmla="*/ 223838 w 1871663"/>
                <a:gd name="connsiteY71" fmla="*/ 1219200 h 1609725"/>
                <a:gd name="connsiteX72" fmla="*/ 328613 w 1871663"/>
                <a:gd name="connsiteY72" fmla="*/ 1219200 h 1609725"/>
                <a:gd name="connsiteX73" fmla="*/ 390525 w 1871663"/>
                <a:gd name="connsiteY73" fmla="*/ 1190625 h 1609725"/>
                <a:gd name="connsiteX74" fmla="*/ 390525 w 1871663"/>
                <a:gd name="connsiteY74" fmla="*/ 1143000 h 1609725"/>
                <a:gd name="connsiteX75" fmla="*/ 400050 w 1871663"/>
                <a:gd name="connsiteY75" fmla="*/ 985838 h 1609725"/>
                <a:gd name="connsiteX76" fmla="*/ 528638 w 1871663"/>
                <a:gd name="connsiteY76" fmla="*/ 938213 h 1609725"/>
                <a:gd name="connsiteX77" fmla="*/ 590550 w 1871663"/>
                <a:gd name="connsiteY77" fmla="*/ 976313 h 1609725"/>
                <a:gd name="connsiteX78" fmla="*/ 652463 w 1871663"/>
                <a:gd name="connsiteY78" fmla="*/ 1009650 h 1609725"/>
                <a:gd name="connsiteX79" fmla="*/ 690563 w 1871663"/>
                <a:gd name="connsiteY79" fmla="*/ 976313 h 1609725"/>
                <a:gd name="connsiteX80" fmla="*/ 704850 w 1871663"/>
                <a:gd name="connsiteY80" fmla="*/ 871538 h 1609725"/>
                <a:gd name="connsiteX81" fmla="*/ 695325 w 1871663"/>
                <a:gd name="connsiteY81" fmla="*/ 800100 h 1609725"/>
                <a:gd name="connsiteX82" fmla="*/ 695325 w 1871663"/>
                <a:gd name="connsiteY82" fmla="*/ 733425 h 1609725"/>
                <a:gd name="connsiteX83" fmla="*/ 719138 w 1871663"/>
                <a:gd name="connsiteY83" fmla="*/ 671513 h 1609725"/>
                <a:gd name="connsiteX84" fmla="*/ 728663 w 1871663"/>
                <a:gd name="connsiteY84" fmla="*/ 571500 h 1609725"/>
                <a:gd name="connsiteX85" fmla="*/ 728663 w 1871663"/>
                <a:gd name="connsiteY85" fmla="*/ 533400 h 1609725"/>
                <a:gd name="connsiteX86" fmla="*/ 828675 w 1871663"/>
                <a:gd name="connsiteY86" fmla="*/ 519113 h 1609725"/>
                <a:gd name="connsiteX87" fmla="*/ 947738 w 1871663"/>
                <a:gd name="connsiteY87" fmla="*/ 490538 h 1609725"/>
                <a:gd name="connsiteX88" fmla="*/ 1109663 w 1871663"/>
                <a:gd name="connsiteY88" fmla="*/ 466725 h 1609725"/>
                <a:gd name="connsiteX89" fmla="*/ 1162050 w 1871663"/>
                <a:gd name="connsiteY89" fmla="*/ 428625 h 1609725"/>
                <a:gd name="connsiteX90" fmla="*/ 1162050 w 1871663"/>
                <a:gd name="connsiteY90" fmla="*/ 390525 h 1609725"/>
                <a:gd name="connsiteX91" fmla="*/ 1162050 w 1871663"/>
                <a:gd name="connsiteY91" fmla="*/ 261938 h 1609725"/>
                <a:gd name="connsiteX92" fmla="*/ 1171575 w 1871663"/>
                <a:gd name="connsiteY92" fmla="*/ 152400 h 1609725"/>
                <a:gd name="connsiteX93" fmla="*/ 1209675 w 1871663"/>
                <a:gd name="connsiteY93" fmla="*/ 138113 h 1609725"/>
                <a:gd name="connsiteX94" fmla="*/ 1247775 w 1871663"/>
                <a:gd name="connsiteY94" fmla="*/ 166688 h 1609725"/>
                <a:gd name="connsiteX95" fmla="*/ 1314450 w 1871663"/>
                <a:gd name="connsiteY95" fmla="*/ 176213 h 1609725"/>
                <a:gd name="connsiteX96" fmla="*/ 1357313 w 1871663"/>
                <a:gd name="connsiteY96" fmla="*/ 161925 h 1609725"/>
                <a:gd name="connsiteX97" fmla="*/ 1376363 w 1871663"/>
                <a:gd name="connsiteY97" fmla="*/ 119063 h 1609725"/>
                <a:gd name="connsiteX98" fmla="*/ 1433513 w 1871663"/>
                <a:gd name="connsiteY98" fmla="*/ 0 h 1609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</a:cxnLst>
              <a:rect l="l" t="t" r="r" b="b"/>
              <a:pathLst>
                <a:path w="1871663" h="1609725">
                  <a:moveTo>
                    <a:pt x="1433513" y="0"/>
                  </a:moveTo>
                  <a:lnTo>
                    <a:pt x="1504950" y="23813"/>
                  </a:lnTo>
                  <a:lnTo>
                    <a:pt x="1533525" y="61913"/>
                  </a:lnTo>
                  <a:lnTo>
                    <a:pt x="1552575" y="95250"/>
                  </a:lnTo>
                  <a:lnTo>
                    <a:pt x="1624013" y="95250"/>
                  </a:lnTo>
                  <a:lnTo>
                    <a:pt x="1676400" y="85725"/>
                  </a:lnTo>
                  <a:lnTo>
                    <a:pt x="1819275" y="161925"/>
                  </a:lnTo>
                  <a:lnTo>
                    <a:pt x="1871663" y="195263"/>
                  </a:lnTo>
                  <a:lnTo>
                    <a:pt x="1871663" y="195263"/>
                  </a:lnTo>
                  <a:lnTo>
                    <a:pt x="1781175" y="238125"/>
                  </a:lnTo>
                  <a:lnTo>
                    <a:pt x="1728788" y="261938"/>
                  </a:lnTo>
                  <a:lnTo>
                    <a:pt x="1795463" y="300038"/>
                  </a:lnTo>
                  <a:lnTo>
                    <a:pt x="1785938" y="328613"/>
                  </a:lnTo>
                  <a:lnTo>
                    <a:pt x="1733550" y="300038"/>
                  </a:lnTo>
                  <a:lnTo>
                    <a:pt x="1728788" y="323850"/>
                  </a:lnTo>
                  <a:lnTo>
                    <a:pt x="1738313" y="390525"/>
                  </a:lnTo>
                  <a:lnTo>
                    <a:pt x="1733550" y="438150"/>
                  </a:lnTo>
                  <a:lnTo>
                    <a:pt x="1733550" y="438150"/>
                  </a:lnTo>
                  <a:lnTo>
                    <a:pt x="1671638" y="509588"/>
                  </a:lnTo>
                  <a:lnTo>
                    <a:pt x="1652588" y="566738"/>
                  </a:lnTo>
                  <a:lnTo>
                    <a:pt x="1624013" y="604838"/>
                  </a:lnTo>
                  <a:lnTo>
                    <a:pt x="1562100" y="609600"/>
                  </a:lnTo>
                  <a:lnTo>
                    <a:pt x="1500188" y="633413"/>
                  </a:lnTo>
                  <a:lnTo>
                    <a:pt x="1443038" y="642938"/>
                  </a:lnTo>
                  <a:lnTo>
                    <a:pt x="1457325" y="676275"/>
                  </a:lnTo>
                  <a:lnTo>
                    <a:pt x="1423988" y="785813"/>
                  </a:lnTo>
                  <a:lnTo>
                    <a:pt x="1423988" y="785813"/>
                  </a:lnTo>
                  <a:lnTo>
                    <a:pt x="1300163" y="814388"/>
                  </a:lnTo>
                  <a:lnTo>
                    <a:pt x="1247775" y="738188"/>
                  </a:lnTo>
                  <a:lnTo>
                    <a:pt x="1109663" y="742950"/>
                  </a:lnTo>
                  <a:lnTo>
                    <a:pt x="1109663" y="800100"/>
                  </a:lnTo>
                  <a:lnTo>
                    <a:pt x="1128713" y="857250"/>
                  </a:lnTo>
                  <a:lnTo>
                    <a:pt x="1152525" y="923925"/>
                  </a:lnTo>
                  <a:lnTo>
                    <a:pt x="1157288" y="957263"/>
                  </a:lnTo>
                  <a:lnTo>
                    <a:pt x="1095375" y="985838"/>
                  </a:lnTo>
                  <a:lnTo>
                    <a:pt x="1057275" y="962025"/>
                  </a:lnTo>
                  <a:lnTo>
                    <a:pt x="1033463" y="971550"/>
                  </a:lnTo>
                  <a:lnTo>
                    <a:pt x="1000125" y="1014413"/>
                  </a:lnTo>
                  <a:lnTo>
                    <a:pt x="947738" y="1071563"/>
                  </a:lnTo>
                  <a:lnTo>
                    <a:pt x="928688" y="1166813"/>
                  </a:lnTo>
                  <a:lnTo>
                    <a:pt x="866775" y="1185863"/>
                  </a:lnTo>
                  <a:lnTo>
                    <a:pt x="814388" y="1185863"/>
                  </a:lnTo>
                  <a:lnTo>
                    <a:pt x="838200" y="1228725"/>
                  </a:lnTo>
                  <a:lnTo>
                    <a:pt x="795338" y="1243013"/>
                  </a:lnTo>
                  <a:lnTo>
                    <a:pt x="795338" y="1243013"/>
                  </a:lnTo>
                  <a:lnTo>
                    <a:pt x="738188" y="1228725"/>
                  </a:lnTo>
                  <a:lnTo>
                    <a:pt x="776288" y="1352550"/>
                  </a:lnTo>
                  <a:lnTo>
                    <a:pt x="795338" y="1414463"/>
                  </a:lnTo>
                  <a:lnTo>
                    <a:pt x="795338" y="1485900"/>
                  </a:lnTo>
                  <a:lnTo>
                    <a:pt x="752475" y="1500188"/>
                  </a:lnTo>
                  <a:lnTo>
                    <a:pt x="704850" y="1590675"/>
                  </a:lnTo>
                  <a:lnTo>
                    <a:pt x="614363" y="1566863"/>
                  </a:lnTo>
                  <a:lnTo>
                    <a:pt x="476250" y="1562100"/>
                  </a:lnTo>
                  <a:lnTo>
                    <a:pt x="447675" y="1543050"/>
                  </a:lnTo>
                  <a:lnTo>
                    <a:pt x="409575" y="1547813"/>
                  </a:lnTo>
                  <a:lnTo>
                    <a:pt x="390525" y="1585913"/>
                  </a:lnTo>
                  <a:lnTo>
                    <a:pt x="371475" y="1609725"/>
                  </a:lnTo>
                  <a:lnTo>
                    <a:pt x="257175" y="1595438"/>
                  </a:lnTo>
                  <a:lnTo>
                    <a:pt x="219075" y="1562100"/>
                  </a:lnTo>
                  <a:lnTo>
                    <a:pt x="209550" y="1509713"/>
                  </a:lnTo>
                  <a:lnTo>
                    <a:pt x="142875" y="1514475"/>
                  </a:lnTo>
                  <a:lnTo>
                    <a:pt x="100013" y="1462088"/>
                  </a:lnTo>
                  <a:lnTo>
                    <a:pt x="28575" y="1452563"/>
                  </a:lnTo>
                  <a:lnTo>
                    <a:pt x="28575" y="1452563"/>
                  </a:lnTo>
                  <a:lnTo>
                    <a:pt x="0" y="1376363"/>
                  </a:lnTo>
                  <a:lnTo>
                    <a:pt x="52388" y="1333500"/>
                  </a:lnTo>
                  <a:lnTo>
                    <a:pt x="119063" y="1309688"/>
                  </a:lnTo>
                  <a:lnTo>
                    <a:pt x="133350" y="1228725"/>
                  </a:lnTo>
                  <a:lnTo>
                    <a:pt x="157163" y="1219200"/>
                  </a:lnTo>
                  <a:lnTo>
                    <a:pt x="185738" y="1290638"/>
                  </a:lnTo>
                  <a:lnTo>
                    <a:pt x="209550" y="1304925"/>
                  </a:lnTo>
                  <a:lnTo>
                    <a:pt x="223838" y="1219200"/>
                  </a:lnTo>
                  <a:lnTo>
                    <a:pt x="328613" y="1219200"/>
                  </a:lnTo>
                  <a:lnTo>
                    <a:pt x="390525" y="1190625"/>
                  </a:lnTo>
                  <a:lnTo>
                    <a:pt x="390525" y="1143000"/>
                  </a:lnTo>
                  <a:lnTo>
                    <a:pt x="400050" y="985838"/>
                  </a:lnTo>
                  <a:lnTo>
                    <a:pt x="528638" y="938213"/>
                  </a:lnTo>
                  <a:lnTo>
                    <a:pt x="590550" y="976313"/>
                  </a:lnTo>
                  <a:lnTo>
                    <a:pt x="652463" y="1009650"/>
                  </a:lnTo>
                  <a:lnTo>
                    <a:pt x="690563" y="976313"/>
                  </a:lnTo>
                  <a:lnTo>
                    <a:pt x="704850" y="871538"/>
                  </a:lnTo>
                  <a:lnTo>
                    <a:pt x="695325" y="800100"/>
                  </a:lnTo>
                  <a:lnTo>
                    <a:pt x="695325" y="733425"/>
                  </a:lnTo>
                  <a:lnTo>
                    <a:pt x="719138" y="671513"/>
                  </a:lnTo>
                  <a:lnTo>
                    <a:pt x="728663" y="571500"/>
                  </a:lnTo>
                  <a:lnTo>
                    <a:pt x="728663" y="533400"/>
                  </a:lnTo>
                  <a:lnTo>
                    <a:pt x="828675" y="519113"/>
                  </a:lnTo>
                  <a:lnTo>
                    <a:pt x="947738" y="490538"/>
                  </a:lnTo>
                  <a:lnTo>
                    <a:pt x="1109663" y="466725"/>
                  </a:lnTo>
                  <a:lnTo>
                    <a:pt x="1162050" y="428625"/>
                  </a:lnTo>
                  <a:lnTo>
                    <a:pt x="1162050" y="390525"/>
                  </a:lnTo>
                  <a:lnTo>
                    <a:pt x="1162050" y="261938"/>
                  </a:lnTo>
                  <a:lnTo>
                    <a:pt x="1171575" y="152400"/>
                  </a:lnTo>
                  <a:lnTo>
                    <a:pt x="1209675" y="138113"/>
                  </a:lnTo>
                  <a:lnTo>
                    <a:pt x="1247775" y="166688"/>
                  </a:lnTo>
                  <a:lnTo>
                    <a:pt x="1314450" y="176213"/>
                  </a:lnTo>
                  <a:lnTo>
                    <a:pt x="1357313" y="161925"/>
                  </a:lnTo>
                  <a:lnTo>
                    <a:pt x="1376363" y="119063"/>
                  </a:lnTo>
                  <a:lnTo>
                    <a:pt x="1433513" y="0"/>
                  </a:lnTo>
                  <a:close/>
                </a:path>
              </a:pathLst>
            </a:custGeom>
            <a:solidFill>
              <a:srgbClr val="D09E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7" name="Прямоугольник 276"/>
            <p:cNvSpPr/>
            <p:nvPr/>
          </p:nvSpPr>
          <p:spPr>
            <a:xfrm>
              <a:off x="1271091" y="2711736"/>
              <a:ext cx="109031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Зеленодольск</a:t>
              </a:r>
            </a:p>
          </p:txBody>
        </p:sp>
        <p:sp>
          <p:nvSpPr>
            <p:cNvPr id="278" name="Полилиния 277"/>
            <p:cNvSpPr/>
            <p:nvPr/>
          </p:nvSpPr>
          <p:spPr>
            <a:xfrm>
              <a:off x="694202" y="3589765"/>
              <a:ext cx="1170514" cy="699985"/>
            </a:xfrm>
            <a:custGeom>
              <a:avLst/>
              <a:gdLst>
                <a:gd name="connsiteX0" fmla="*/ 766763 w 1571625"/>
                <a:gd name="connsiteY0" fmla="*/ 4763 h 1004888"/>
                <a:gd name="connsiteX1" fmla="*/ 847725 w 1571625"/>
                <a:gd name="connsiteY1" fmla="*/ 28575 h 1004888"/>
                <a:gd name="connsiteX2" fmla="*/ 876300 w 1571625"/>
                <a:gd name="connsiteY2" fmla="*/ 71438 h 1004888"/>
                <a:gd name="connsiteX3" fmla="*/ 895350 w 1571625"/>
                <a:gd name="connsiteY3" fmla="*/ 85725 h 1004888"/>
                <a:gd name="connsiteX4" fmla="*/ 971550 w 1571625"/>
                <a:gd name="connsiteY4" fmla="*/ 100013 h 1004888"/>
                <a:gd name="connsiteX5" fmla="*/ 1009650 w 1571625"/>
                <a:gd name="connsiteY5" fmla="*/ 109538 h 1004888"/>
                <a:gd name="connsiteX6" fmla="*/ 1042988 w 1571625"/>
                <a:gd name="connsiteY6" fmla="*/ 52388 h 1004888"/>
                <a:gd name="connsiteX7" fmla="*/ 1047750 w 1571625"/>
                <a:gd name="connsiteY7" fmla="*/ 28575 h 1004888"/>
                <a:gd name="connsiteX8" fmla="*/ 1095375 w 1571625"/>
                <a:gd name="connsiteY8" fmla="*/ 38100 h 1004888"/>
                <a:gd name="connsiteX9" fmla="*/ 1152525 w 1571625"/>
                <a:gd name="connsiteY9" fmla="*/ 42863 h 1004888"/>
                <a:gd name="connsiteX10" fmla="*/ 1233488 w 1571625"/>
                <a:gd name="connsiteY10" fmla="*/ 47625 h 1004888"/>
                <a:gd name="connsiteX11" fmla="*/ 1309688 w 1571625"/>
                <a:gd name="connsiteY11" fmla="*/ 71438 h 1004888"/>
                <a:gd name="connsiteX12" fmla="*/ 1352550 w 1571625"/>
                <a:gd name="connsiteY12" fmla="*/ 19050 h 1004888"/>
                <a:gd name="connsiteX13" fmla="*/ 1390650 w 1571625"/>
                <a:gd name="connsiteY13" fmla="*/ 0 h 1004888"/>
                <a:gd name="connsiteX14" fmla="*/ 1423988 w 1571625"/>
                <a:gd name="connsiteY14" fmla="*/ 42863 h 1004888"/>
                <a:gd name="connsiteX15" fmla="*/ 1438275 w 1571625"/>
                <a:gd name="connsiteY15" fmla="*/ 80963 h 1004888"/>
                <a:gd name="connsiteX16" fmla="*/ 1471613 w 1571625"/>
                <a:gd name="connsiteY16" fmla="*/ 157163 h 1004888"/>
                <a:gd name="connsiteX17" fmla="*/ 1514475 w 1571625"/>
                <a:gd name="connsiteY17" fmla="*/ 209550 h 1004888"/>
                <a:gd name="connsiteX18" fmla="*/ 1514475 w 1571625"/>
                <a:gd name="connsiteY18" fmla="*/ 209550 h 1004888"/>
                <a:gd name="connsiteX19" fmla="*/ 1571625 w 1571625"/>
                <a:gd name="connsiteY19" fmla="*/ 266700 h 1004888"/>
                <a:gd name="connsiteX20" fmla="*/ 1566863 w 1571625"/>
                <a:gd name="connsiteY20" fmla="*/ 304800 h 1004888"/>
                <a:gd name="connsiteX21" fmla="*/ 1543050 w 1571625"/>
                <a:gd name="connsiteY21" fmla="*/ 319088 h 1004888"/>
                <a:gd name="connsiteX22" fmla="*/ 1490663 w 1571625"/>
                <a:gd name="connsiteY22" fmla="*/ 300038 h 1004888"/>
                <a:gd name="connsiteX23" fmla="*/ 1323975 w 1571625"/>
                <a:gd name="connsiteY23" fmla="*/ 333375 h 1004888"/>
                <a:gd name="connsiteX24" fmla="*/ 1314450 w 1571625"/>
                <a:gd name="connsiteY24" fmla="*/ 371475 h 1004888"/>
                <a:gd name="connsiteX25" fmla="*/ 1338263 w 1571625"/>
                <a:gd name="connsiteY25" fmla="*/ 485775 h 1004888"/>
                <a:gd name="connsiteX26" fmla="*/ 1357313 w 1571625"/>
                <a:gd name="connsiteY26" fmla="*/ 523875 h 1004888"/>
                <a:gd name="connsiteX27" fmla="*/ 1390650 w 1571625"/>
                <a:gd name="connsiteY27" fmla="*/ 547688 h 1004888"/>
                <a:gd name="connsiteX28" fmla="*/ 1400175 w 1571625"/>
                <a:gd name="connsiteY28" fmla="*/ 585788 h 1004888"/>
                <a:gd name="connsiteX29" fmla="*/ 1400175 w 1571625"/>
                <a:gd name="connsiteY29" fmla="*/ 585788 h 1004888"/>
                <a:gd name="connsiteX30" fmla="*/ 1357313 w 1571625"/>
                <a:gd name="connsiteY30" fmla="*/ 614363 h 1004888"/>
                <a:gd name="connsiteX31" fmla="*/ 1328738 w 1571625"/>
                <a:gd name="connsiteY31" fmla="*/ 595313 h 1004888"/>
                <a:gd name="connsiteX32" fmla="*/ 1285875 w 1571625"/>
                <a:gd name="connsiteY32" fmla="*/ 604838 h 1004888"/>
                <a:gd name="connsiteX33" fmla="*/ 1285875 w 1571625"/>
                <a:gd name="connsiteY33" fmla="*/ 633413 h 1004888"/>
                <a:gd name="connsiteX34" fmla="*/ 1257300 w 1571625"/>
                <a:gd name="connsiteY34" fmla="*/ 647700 h 1004888"/>
                <a:gd name="connsiteX35" fmla="*/ 1204913 w 1571625"/>
                <a:gd name="connsiteY35" fmla="*/ 690563 h 1004888"/>
                <a:gd name="connsiteX36" fmla="*/ 1204913 w 1571625"/>
                <a:gd name="connsiteY36" fmla="*/ 714375 h 1004888"/>
                <a:gd name="connsiteX37" fmla="*/ 1133475 w 1571625"/>
                <a:gd name="connsiteY37" fmla="*/ 704850 h 1004888"/>
                <a:gd name="connsiteX38" fmla="*/ 1033463 w 1571625"/>
                <a:gd name="connsiteY38" fmla="*/ 676275 h 1004888"/>
                <a:gd name="connsiteX39" fmla="*/ 1004888 w 1571625"/>
                <a:gd name="connsiteY39" fmla="*/ 723900 h 1004888"/>
                <a:gd name="connsiteX40" fmla="*/ 923925 w 1571625"/>
                <a:gd name="connsiteY40" fmla="*/ 728663 h 1004888"/>
                <a:gd name="connsiteX41" fmla="*/ 752475 w 1571625"/>
                <a:gd name="connsiteY41" fmla="*/ 757238 h 1004888"/>
                <a:gd name="connsiteX42" fmla="*/ 685800 w 1571625"/>
                <a:gd name="connsiteY42" fmla="*/ 781050 h 1004888"/>
                <a:gd name="connsiteX43" fmla="*/ 638175 w 1571625"/>
                <a:gd name="connsiteY43" fmla="*/ 785813 h 1004888"/>
                <a:gd name="connsiteX44" fmla="*/ 614363 w 1571625"/>
                <a:gd name="connsiteY44" fmla="*/ 814388 h 1004888"/>
                <a:gd name="connsiteX45" fmla="*/ 595313 w 1571625"/>
                <a:gd name="connsiteY45" fmla="*/ 871538 h 1004888"/>
                <a:gd name="connsiteX46" fmla="*/ 623888 w 1571625"/>
                <a:gd name="connsiteY46" fmla="*/ 900113 h 1004888"/>
                <a:gd name="connsiteX47" fmla="*/ 576263 w 1571625"/>
                <a:gd name="connsiteY47" fmla="*/ 804863 h 1004888"/>
                <a:gd name="connsiteX48" fmla="*/ 476250 w 1571625"/>
                <a:gd name="connsiteY48" fmla="*/ 781050 h 1004888"/>
                <a:gd name="connsiteX49" fmla="*/ 390525 w 1571625"/>
                <a:gd name="connsiteY49" fmla="*/ 738188 h 1004888"/>
                <a:gd name="connsiteX50" fmla="*/ 371475 w 1571625"/>
                <a:gd name="connsiteY50" fmla="*/ 766763 h 1004888"/>
                <a:gd name="connsiteX51" fmla="*/ 381000 w 1571625"/>
                <a:gd name="connsiteY51" fmla="*/ 852488 h 1004888"/>
                <a:gd name="connsiteX52" fmla="*/ 395288 w 1571625"/>
                <a:gd name="connsiteY52" fmla="*/ 909638 h 1004888"/>
                <a:gd name="connsiteX53" fmla="*/ 323850 w 1571625"/>
                <a:gd name="connsiteY53" fmla="*/ 904875 h 1004888"/>
                <a:gd name="connsiteX54" fmla="*/ 238125 w 1571625"/>
                <a:gd name="connsiteY54" fmla="*/ 842963 h 1004888"/>
                <a:gd name="connsiteX55" fmla="*/ 214313 w 1571625"/>
                <a:gd name="connsiteY55" fmla="*/ 900113 h 1004888"/>
                <a:gd name="connsiteX56" fmla="*/ 161925 w 1571625"/>
                <a:gd name="connsiteY56" fmla="*/ 938213 h 1004888"/>
                <a:gd name="connsiteX57" fmla="*/ 23813 w 1571625"/>
                <a:gd name="connsiteY57" fmla="*/ 1004888 h 1004888"/>
                <a:gd name="connsiteX58" fmla="*/ 33338 w 1571625"/>
                <a:gd name="connsiteY58" fmla="*/ 919163 h 1004888"/>
                <a:gd name="connsiteX59" fmla="*/ 57150 w 1571625"/>
                <a:gd name="connsiteY59" fmla="*/ 852488 h 1004888"/>
                <a:gd name="connsiteX60" fmla="*/ 52388 w 1571625"/>
                <a:gd name="connsiteY60" fmla="*/ 752475 h 1004888"/>
                <a:gd name="connsiteX61" fmla="*/ 14288 w 1571625"/>
                <a:gd name="connsiteY61" fmla="*/ 709613 h 1004888"/>
                <a:gd name="connsiteX62" fmla="*/ 14288 w 1571625"/>
                <a:gd name="connsiteY62" fmla="*/ 709613 h 1004888"/>
                <a:gd name="connsiteX63" fmla="*/ 0 w 1571625"/>
                <a:gd name="connsiteY63" fmla="*/ 652463 h 1004888"/>
                <a:gd name="connsiteX64" fmla="*/ 123825 w 1571625"/>
                <a:gd name="connsiteY64" fmla="*/ 623888 h 1004888"/>
                <a:gd name="connsiteX65" fmla="*/ 176213 w 1571625"/>
                <a:gd name="connsiteY65" fmla="*/ 642938 h 1004888"/>
                <a:gd name="connsiteX66" fmla="*/ 176213 w 1571625"/>
                <a:gd name="connsiteY66" fmla="*/ 642938 h 1004888"/>
                <a:gd name="connsiteX67" fmla="*/ 219075 w 1571625"/>
                <a:gd name="connsiteY67" fmla="*/ 671513 h 1004888"/>
                <a:gd name="connsiteX68" fmla="*/ 295275 w 1571625"/>
                <a:gd name="connsiteY68" fmla="*/ 600075 h 1004888"/>
                <a:gd name="connsiteX69" fmla="*/ 328613 w 1571625"/>
                <a:gd name="connsiteY69" fmla="*/ 566738 h 1004888"/>
                <a:gd name="connsiteX70" fmla="*/ 376238 w 1571625"/>
                <a:gd name="connsiteY70" fmla="*/ 538163 h 1004888"/>
                <a:gd name="connsiteX71" fmla="*/ 381000 w 1571625"/>
                <a:gd name="connsiteY71" fmla="*/ 485775 h 1004888"/>
                <a:gd name="connsiteX72" fmla="*/ 423863 w 1571625"/>
                <a:gd name="connsiteY72" fmla="*/ 457200 h 1004888"/>
                <a:gd name="connsiteX73" fmla="*/ 428625 w 1571625"/>
                <a:gd name="connsiteY73" fmla="*/ 400050 h 1004888"/>
                <a:gd name="connsiteX74" fmla="*/ 428625 w 1571625"/>
                <a:gd name="connsiteY74" fmla="*/ 361950 h 1004888"/>
                <a:gd name="connsiteX75" fmla="*/ 457200 w 1571625"/>
                <a:gd name="connsiteY75" fmla="*/ 323850 h 1004888"/>
                <a:gd name="connsiteX76" fmla="*/ 452438 w 1571625"/>
                <a:gd name="connsiteY76" fmla="*/ 266700 h 1004888"/>
                <a:gd name="connsiteX77" fmla="*/ 504825 w 1571625"/>
                <a:gd name="connsiteY77" fmla="*/ 228600 h 1004888"/>
                <a:gd name="connsiteX78" fmla="*/ 571500 w 1571625"/>
                <a:gd name="connsiteY78" fmla="*/ 157163 h 1004888"/>
                <a:gd name="connsiteX79" fmla="*/ 623888 w 1571625"/>
                <a:gd name="connsiteY79" fmla="*/ 185738 h 1004888"/>
                <a:gd name="connsiteX80" fmla="*/ 666750 w 1571625"/>
                <a:gd name="connsiteY80" fmla="*/ 190500 h 1004888"/>
                <a:gd name="connsiteX81" fmla="*/ 700088 w 1571625"/>
                <a:gd name="connsiteY81" fmla="*/ 176213 h 1004888"/>
                <a:gd name="connsiteX82" fmla="*/ 752475 w 1571625"/>
                <a:gd name="connsiteY82" fmla="*/ 157163 h 1004888"/>
                <a:gd name="connsiteX83" fmla="*/ 819150 w 1571625"/>
                <a:gd name="connsiteY83" fmla="*/ 166688 h 1004888"/>
                <a:gd name="connsiteX84" fmla="*/ 833438 w 1571625"/>
                <a:gd name="connsiteY84" fmla="*/ 109538 h 1004888"/>
                <a:gd name="connsiteX85" fmla="*/ 795338 w 1571625"/>
                <a:gd name="connsiteY85" fmla="*/ 47625 h 1004888"/>
                <a:gd name="connsiteX86" fmla="*/ 766763 w 1571625"/>
                <a:gd name="connsiteY86" fmla="*/ 4763 h 10048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</a:cxnLst>
              <a:rect l="l" t="t" r="r" b="b"/>
              <a:pathLst>
                <a:path w="1571625" h="1004888">
                  <a:moveTo>
                    <a:pt x="766763" y="4763"/>
                  </a:moveTo>
                  <a:lnTo>
                    <a:pt x="847725" y="28575"/>
                  </a:lnTo>
                  <a:lnTo>
                    <a:pt x="876300" y="71438"/>
                  </a:lnTo>
                  <a:lnTo>
                    <a:pt x="895350" y="85725"/>
                  </a:lnTo>
                  <a:lnTo>
                    <a:pt x="971550" y="100013"/>
                  </a:lnTo>
                  <a:lnTo>
                    <a:pt x="1009650" y="109538"/>
                  </a:lnTo>
                  <a:lnTo>
                    <a:pt x="1042988" y="52388"/>
                  </a:lnTo>
                  <a:lnTo>
                    <a:pt x="1047750" y="28575"/>
                  </a:lnTo>
                  <a:lnTo>
                    <a:pt x="1095375" y="38100"/>
                  </a:lnTo>
                  <a:lnTo>
                    <a:pt x="1152525" y="42863"/>
                  </a:lnTo>
                  <a:lnTo>
                    <a:pt x="1233488" y="47625"/>
                  </a:lnTo>
                  <a:lnTo>
                    <a:pt x="1309688" y="71438"/>
                  </a:lnTo>
                  <a:lnTo>
                    <a:pt x="1352550" y="19050"/>
                  </a:lnTo>
                  <a:lnTo>
                    <a:pt x="1390650" y="0"/>
                  </a:lnTo>
                  <a:lnTo>
                    <a:pt x="1423988" y="42863"/>
                  </a:lnTo>
                  <a:lnTo>
                    <a:pt x="1438275" y="80963"/>
                  </a:lnTo>
                  <a:lnTo>
                    <a:pt x="1471613" y="157163"/>
                  </a:lnTo>
                  <a:lnTo>
                    <a:pt x="1514475" y="209550"/>
                  </a:lnTo>
                  <a:lnTo>
                    <a:pt x="1514475" y="209550"/>
                  </a:lnTo>
                  <a:lnTo>
                    <a:pt x="1571625" y="266700"/>
                  </a:lnTo>
                  <a:lnTo>
                    <a:pt x="1566863" y="304800"/>
                  </a:lnTo>
                  <a:lnTo>
                    <a:pt x="1543050" y="319088"/>
                  </a:lnTo>
                  <a:lnTo>
                    <a:pt x="1490663" y="300038"/>
                  </a:lnTo>
                  <a:lnTo>
                    <a:pt x="1323975" y="333375"/>
                  </a:lnTo>
                  <a:lnTo>
                    <a:pt x="1314450" y="371475"/>
                  </a:lnTo>
                  <a:lnTo>
                    <a:pt x="1338263" y="485775"/>
                  </a:lnTo>
                  <a:lnTo>
                    <a:pt x="1357313" y="523875"/>
                  </a:lnTo>
                  <a:lnTo>
                    <a:pt x="1390650" y="547688"/>
                  </a:lnTo>
                  <a:lnTo>
                    <a:pt x="1400175" y="585788"/>
                  </a:lnTo>
                  <a:lnTo>
                    <a:pt x="1400175" y="585788"/>
                  </a:lnTo>
                  <a:lnTo>
                    <a:pt x="1357313" y="614363"/>
                  </a:lnTo>
                  <a:lnTo>
                    <a:pt x="1328738" y="595313"/>
                  </a:lnTo>
                  <a:lnTo>
                    <a:pt x="1285875" y="604838"/>
                  </a:lnTo>
                  <a:lnTo>
                    <a:pt x="1285875" y="633413"/>
                  </a:lnTo>
                  <a:lnTo>
                    <a:pt x="1257300" y="647700"/>
                  </a:lnTo>
                  <a:lnTo>
                    <a:pt x="1204913" y="690563"/>
                  </a:lnTo>
                  <a:lnTo>
                    <a:pt x="1204913" y="714375"/>
                  </a:lnTo>
                  <a:lnTo>
                    <a:pt x="1133475" y="704850"/>
                  </a:lnTo>
                  <a:lnTo>
                    <a:pt x="1033463" y="676275"/>
                  </a:lnTo>
                  <a:lnTo>
                    <a:pt x="1004888" y="723900"/>
                  </a:lnTo>
                  <a:lnTo>
                    <a:pt x="923925" y="728663"/>
                  </a:lnTo>
                  <a:lnTo>
                    <a:pt x="752475" y="757238"/>
                  </a:lnTo>
                  <a:lnTo>
                    <a:pt x="685800" y="781050"/>
                  </a:lnTo>
                  <a:lnTo>
                    <a:pt x="638175" y="785813"/>
                  </a:lnTo>
                  <a:lnTo>
                    <a:pt x="614363" y="814388"/>
                  </a:lnTo>
                  <a:lnTo>
                    <a:pt x="595313" y="871538"/>
                  </a:lnTo>
                  <a:lnTo>
                    <a:pt x="623888" y="900113"/>
                  </a:lnTo>
                  <a:lnTo>
                    <a:pt x="576263" y="804863"/>
                  </a:lnTo>
                  <a:lnTo>
                    <a:pt x="476250" y="781050"/>
                  </a:lnTo>
                  <a:lnTo>
                    <a:pt x="390525" y="738188"/>
                  </a:lnTo>
                  <a:lnTo>
                    <a:pt x="371475" y="766763"/>
                  </a:lnTo>
                  <a:lnTo>
                    <a:pt x="381000" y="852488"/>
                  </a:lnTo>
                  <a:lnTo>
                    <a:pt x="395288" y="909638"/>
                  </a:lnTo>
                  <a:lnTo>
                    <a:pt x="323850" y="904875"/>
                  </a:lnTo>
                  <a:lnTo>
                    <a:pt x="238125" y="842963"/>
                  </a:lnTo>
                  <a:lnTo>
                    <a:pt x="214313" y="900113"/>
                  </a:lnTo>
                  <a:lnTo>
                    <a:pt x="161925" y="938213"/>
                  </a:lnTo>
                  <a:lnTo>
                    <a:pt x="23813" y="1004888"/>
                  </a:lnTo>
                  <a:lnTo>
                    <a:pt x="33338" y="919163"/>
                  </a:lnTo>
                  <a:lnTo>
                    <a:pt x="57150" y="852488"/>
                  </a:lnTo>
                  <a:lnTo>
                    <a:pt x="52388" y="752475"/>
                  </a:lnTo>
                  <a:lnTo>
                    <a:pt x="14288" y="709613"/>
                  </a:lnTo>
                  <a:lnTo>
                    <a:pt x="14288" y="709613"/>
                  </a:lnTo>
                  <a:lnTo>
                    <a:pt x="0" y="652463"/>
                  </a:lnTo>
                  <a:lnTo>
                    <a:pt x="123825" y="623888"/>
                  </a:lnTo>
                  <a:lnTo>
                    <a:pt x="176213" y="642938"/>
                  </a:lnTo>
                  <a:lnTo>
                    <a:pt x="176213" y="642938"/>
                  </a:lnTo>
                  <a:lnTo>
                    <a:pt x="219075" y="671513"/>
                  </a:lnTo>
                  <a:lnTo>
                    <a:pt x="295275" y="600075"/>
                  </a:lnTo>
                  <a:lnTo>
                    <a:pt x="328613" y="566738"/>
                  </a:lnTo>
                  <a:lnTo>
                    <a:pt x="376238" y="538163"/>
                  </a:lnTo>
                  <a:lnTo>
                    <a:pt x="381000" y="485775"/>
                  </a:lnTo>
                  <a:lnTo>
                    <a:pt x="423863" y="457200"/>
                  </a:lnTo>
                  <a:lnTo>
                    <a:pt x="428625" y="400050"/>
                  </a:lnTo>
                  <a:lnTo>
                    <a:pt x="428625" y="361950"/>
                  </a:lnTo>
                  <a:lnTo>
                    <a:pt x="457200" y="323850"/>
                  </a:lnTo>
                  <a:lnTo>
                    <a:pt x="452438" y="266700"/>
                  </a:lnTo>
                  <a:lnTo>
                    <a:pt x="504825" y="228600"/>
                  </a:lnTo>
                  <a:lnTo>
                    <a:pt x="571500" y="157163"/>
                  </a:lnTo>
                  <a:lnTo>
                    <a:pt x="623888" y="185738"/>
                  </a:lnTo>
                  <a:lnTo>
                    <a:pt x="666750" y="190500"/>
                  </a:lnTo>
                  <a:lnTo>
                    <a:pt x="700088" y="176213"/>
                  </a:lnTo>
                  <a:lnTo>
                    <a:pt x="752475" y="157163"/>
                  </a:lnTo>
                  <a:lnTo>
                    <a:pt x="819150" y="166688"/>
                  </a:lnTo>
                  <a:lnTo>
                    <a:pt x="833438" y="109538"/>
                  </a:lnTo>
                  <a:lnTo>
                    <a:pt x="795338" y="47625"/>
                  </a:lnTo>
                  <a:lnTo>
                    <a:pt x="766763" y="476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79" name="Полилиния 278"/>
            <p:cNvSpPr/>
            <p:nvPr/>
          </p:nvSpPr>
          <p:spPr>
            <a:xfrm>
              <a:off x="1286553" y="4366044"/>
              <a:ext cx="1138592" cy="1101399"/>
            </a:xfrm>
            <a:custGeom>
              <a:avLst/>
              <a:gdLst>
                <a:gd name="connsiteX0" fmla="*/ 976312 w 1528762"/>
                <a:gd name="connsiteY0" fmla="*/ 23813 h 1581150"/>
                <a:gd name="connsiteX1" fmla="*/ 1042987 w 1528762"/>
                <a:gd name="connsiteY1" fmla="*/ 9525 h 1581150"/>
                <a:gd name="connsiteX2" fmla="*/ 1104900 w 1528762"/>
                <a:gd name="connsiteY2" fmla="*/ 38100 h 1581150"/>
                <a:gd name="connsiteX3" fmla="*/ 1143000 w 1528762"/>
                <a:gd name="connsiteY3" fmla="*/ 57150 h 1581150"/>
                <a:gd name="connsiteX4" fmla="*/ 1162050 w 1528762"/>
                <a:gd name="connsiteY4" fmla="*/ 71438 h 1581150"/>
                <a:gd name="connsiteX5" fmla="*/ 1162050 w 1528762"/>
                <a:gd name="connsiteY5" fmla="*/ 71438 h 1581150"/>
                <a:gd name="connsiteX6" fmla="*/ 1157287 w 1528762"/>
                <a:gd name="connsiteY6" fmla="*/ 0 h 1581150"/>
                <a:gd name="connsiteX7" fmla="*/ 1271587 w 1528762"/>
                <a:gd name="connsiteY7" fmla="*/ 9525 h 1581150"/>
                <a:gd name="connsiteX8" fmla="*/ 1295400 w 1528762"/>
                <a:gd name="connsiteY8" fmla="*/ 57150 h 1581150"/>
                <a:gd name="connsiteX9" fmla="*/ 1309687 w 1528762"/>
                <a:gd name="connsiteY9" fmla="*/ 85725 h 1581150"/>
                <a:gd name="connsiteX10" fmla="*/ 1343025 w 1528762"/>
                <a:gd name="connsiteY10" fmla="*/ 85725 h 1581150"/>
                <a:gd name="connsiteX11" fmla="*/ 1366837 w 1528762"/>
                <a:gd name="connsiteY11" fmla="*/ 71438 h 1581150"/>
                <a:gd name="connsiteX12" fmla="*/ 1352550 w 1528762"/>
                <a:gd name="connsiteY12" fmla="*/ 104775 h 1581150"/>
                <a:gd name="connsiteX13" fmla="*/ 1304925 w 1528762"/>
                <a:gd name="connsiteY13" fmla="*/ 123825 h 1581150"/>
                <a:gd name="connsiteX14" fmla="*/ 1233487 w 1528762"/>
                <a:gd name="connsiteY14" fmla="*/ 109538 h 1581150"/>
                <a:gd name="connsiteX15" fmla="*/ 1171575 w 1528762"/>
                <a:gd name="connsiteY15" fmla="*/ 123825 h 1581150"/>
                <a:gd name="connsiteX16" fmla="*/ 1204912 w 1528762"/>
                <a:gd name="connsiteY16" fmla="*/ 142875 h 1581150"/>
                <a:gd name="connsiteX17" fmla="*/ 1209675 w 1528762"/>
                <a:gd name="connsiteY17" fmla="*/ 190500 h 1581150"/>
                <a:gd name="connsiteX18" fmla="*/ 1233487 w 1528762"/>
                <a:gd name="connsiteY18" fmla="*/ 176213 h 1581150"/>
                <a:gd name="connsiteX19" fmla="*/ 1252537 w 1528762"/>
                <a:gd name="connsiteY19" fmla="*/ 133350 h 1581150"/>
                <a:gd name="connsiteX20" fmla="*/ 1419225 w 1528762"/>
                <a:gd name="connsiteY20" fmla="*/ 166688 h 1581150"/>
                <a:gd name="connsiteX21" fmla="*/ 1443037 w 1528762"/>
                <a:gd name="connsiteY21" fmla="*/ 238125 h 1581150"/>
                <a:gd name="connsiteX22" fmla="*/ 1519237 w 1528762"/>
                <a:gd name="connsiteY22" fmla="*/ 238125 h 1581150"/>
                <a:gd name="connsiteX23" fmla="*/ 1528762 w 1528762"/>
                <a:gd name="connsiteY23" fmla="*/ 271463 h 1581150"/>
                <a:gd name="connsiteX24" fmla="*/ 1438275 w 1528762"/>
                <a:gd name="connsiteY24" fmla="*/ 271463 h 1581150"/>
                <a:gd name="connsiteX25" fmla="*/ 1381125 w 1528762"/>
                <a:gd name="connsiteY25" fmla="*/ 300038 h 1581150"/>
                <a:gd name="connsiteX26" fmla="*/ 1252537 w 1528762"/>
                <a:gd name="connsiteY26" fmla="*/ 357188 h 1581150"/>
                <a:gd name="connsiteX27" fmla="*/ 1238250 w 1528762"/>
                <a:gd name="connsiteY27" fmla="*/ 442913 h 1581150"/>
                <a:gd name="connsiteX28" fmla="*/ 1238250 w 1528762"/>
                <a:gd name="connsiteY28" fmla="*/ 442913 h 1581150"/>
                <a:gd name="connsiteX29" fmla="*/ 1281112 w 1528762"/>
                <a:gd name="connsiteY29" fmla="*/ 461963 h 1581150"/>
                <a:gd name="connsiteX30" fmla="*/ 1233487 w 1528762"/>
                <a:gd name="connsiteY30" fmla="*/ 661988 h 1581150"/>
                <a:gd name="connsiteX31" fmla="*/ 1262062 w 1528762"/>
                <a:gd name="connsiteY31" fmla="*/ 752475 h 1581150"/>
                <a:gd name="connsiteX32" fmla="*/ 1285875 w 1528762"/>
                <a:gd name="connsiteY32" fmla="*/ 823913 h 1581150"/>
                <a:gd name="connsiteX33" fmla="*/ 1285875 w 1528762"/>
                <a:gd name="connsiteY33" fmla="*/ 885825 h 1581150"/>
                <a:gd name="connsiteX34" fmla="*/ 1271587 w 1528762"/>
                <a:gd name="connsiteY34" fmla="*/ 985838 h 1581150"/>
                <a:gd name="connsiteX35" fmla="*/ 1447800 w 1528762"/>
                <a:gd name="connsiteY35" fmla="*/ 981075 h 1581150"/>
                <a:gd name="connsiteX36" fmla="*/ 1500187 w 1528762"/>
                <a:gd name="connsiteY36" fmla="*/ 1052513 h 1581150"/>
                <a:gd name="connsiteX37" fmla="*/ 1509712 w 1528762"/>
                <a:gd name="connsiteY37" fmla="*/ 1095375 h 1581150"/>
                <a:gd name="connsiteX38" fmla="*/ 1323975 w 1528762"/>
                <a:gd name="connsiteY38" fmla="*/ 1090613 h 1581150"/>
                <a:gd name="connsiteX39" fmla="*/ 1323975 w 1528762"/>
                <a:gd name="connsiteY39" fmla="*/ 1152525 h 1581150"/>
                <a:gd name="connsiteX40" fmla="*/ 1328737 w 1528762"/>
                <a:gd name="connsiteY40" fmla="*/ 1533525 h 1581150"/>
                <a:gd name="connsiteX41" fmla="*/ 628650 w 1528762"/>
                <a:gd name="connsiteY41" fmla="*/ 1581150 h 1581150"/>
                <a:gd name="connsiteX42" fmla="*/ 514350 w 1528762"/>
                <a:gd name="connsiteY42" fmla="*/ 1466850 h 1581150"/>
                <a:gd name="connsiteX43" fmla="*/ 428625 w 1528762"/>
                <a:gd name="connsiteY43" fmla="*/ 1447800 h 1581150"/>
                <a:gd name="connsiteX44" fmla="*/ 404812 w 1528762"/>
                <a:gd name="connsiteY44" fmla="*/ 1376363 h 1581150"/>
                <a:gd name="connsiteX45" fmla="*/ 333375 w 1528762"/>
                <a:gd name="connsiteY45" fmla="*/ 1366838 h 1581150"/>
                <a:gd name="connsiteX46" fmla="*/ 304800 w 1528762"/>
                <a:gd name="connsiteY46" fmla="*/ 1433513 h 1581150"/>
                <a:gd name="connsiteX47" fmla="*/ 280987 w 1528762"/>
                <a:gd name="connsiteY47" fmla="*/ 1476375 h 1581150"/>
                <a:gd name="connsiteX48" fmla="*/ 190500 w 1528762"/>
                <a:gd name="connsiteY48" fmla="*/ 1333500 h 1581150"/>
                <a:gd name="connsiteX49" fmla="*/ 166687 w 1528762"/>
                <a:gd name="connsiteY49" fmla="*/ 1300163 h 1581150"/>
                <a:gd name="connsiteX50" fmla="*/ 57150 w 1528762"/>
                <a:gd name="connsiteY50" fmla="*/ 1290638 h 1581150"/>
                <a:gd name="connsiteX51" fmla="*/ 0 w 1528762"/>
                <a:gd name="connsiteY51" fmla="*/ 1243013 h 1581150"/>
                <a:gd name="connsiteX52" fmla="*/ 138112 w 1528762"/>
                <a:gd name="connsiteY52" fmla="*/ 1238250 h 1581150"/>
                <a:gd name="connsiteX53" fmla="*/ 200025 w 1528762"/>
                <a:gd name="connsiteY53" fmla="*/ 1262063 h 1581150"/>
                <a:gd name="connsiteX54" fmla="*/ 328612 w 1528762"/>
                <a:gd name="connsiteY54" fmla="*/ 1228725 h 1581150"/>
                <a:gd name="connsiteX55" fmla="*/ 376237 w 1528762"/>
                <a:gd name="connsiteY55" fmla="*/ 1171575 h 1581150"/>
                <a:gd name="connsiteX56" fmla="*/ 461962 w 1528762"/>
                <a:gd name="connsiteY56" fmla="*/ 1095375 h 1581150"/>
                <a:gd name="connsiteX57" fmla="*/ 504825 w 1528762"/>
                <a:gd name="connsiteY57" fmla="*/ 1047750 h 1581150"/>
                <a:gd name="connsiteX58" fmla="*/ 523875 w 1528762"/>
                <a:gd name="connsiteY58" fmla="*/ 995363 h 1581150"/>
                <a:gd name="connsiteX59" fmla="*/ 581025 w 1528762"/>
                <a:gd name="connsiteY59" fmla="*/ 947738 h 1581150"/>
                <a:gd name="connsiteX60" fmla="*/ 785812 w 1528762"/>
                <a:gd name="connsiteY60" fmla="*/ 900113 h 1581150"/>
                <a:gd name="connsiteX61" fmla="*/ 785812 w 1528762"/>
                <a:gd name="connsiteY61" fmla="*/ 733425 h 1581150"/>
                <a:gd name="connsiteX62" fmla="*/ 785812 w 1528762"/>
                <a:gd name="connsiteY62" fmla="*/ 733425 h 1581150"/>
                <a:gd name="connsiteX63" fmla="*/ 709612 w 1528762"/>
                <a:gd name="connsiteY63" fmla="*/ 690563 h 1581150"/>
                <a:gd name="connsiteX64" fmla="*/ 671512 w 1528762"/>
                <a:gd name="connsiteY64" fmla="*/ 647700 h 1581150"/>
                <a:gd name="connsiteX65" fmla="*/ 633412 w 1528762"/>
                <a:gd name="connsiteY65" fmla="*/ 647700 h 1581150"/>
                <a:gd name="connsiteX66" fmla="*/ 638175 w 1528762"/>
                <a:gd name="connsiteY66" fmla="*/ 685800 h 1581150"/>
                <a:gd name="connsiteX67" fmla="*/ 633412 w 1528762"/>
                <a:gd name="connsiteY67" fmla="*/ 714375 h 1581150"/>
                <a:gd name="connsiteX68" fmla="*/ 604837 w 1528762"/>
                <a:gd name="connsiteY68" fmla="*/ 723900 h 1581150"/>
                <a:gd name="connsiteX69" fmla="*/ 542925 w 1528762"/>
                <a:gd name="connsiteY69" fmla="*/ 704850 h 1581150"/>
                <a:gd name="connsiteX70" fmla="*/ 542925 w 1528762"/>
                <a:gd name="connsiteY70" fmla="*/ 704850 h 1581150"/>
                <a:gd name="connsiteX71" fmla="*/ 500062 w 1528762"/>
                <a:gd name="connsiteY71" fmla="*/ 647700 h 1581150"/>
                <a:gd name="connsiteX72" fmla="*/ 485775 w 1528762"/>
                <a:gd name="connsiteY72" fmla="*/ 581025 h 1581150"/>
                <a:gd name="connsiteX73" fmla="*/ 542925 w 1528762"/>
                <a:gd name="connsiteY73" fmla="*/ 547688 h 1581150"/>
                <a:gd name="connsiteX74" fmla="*/ 590550 w 1528762"/>
                <a:gd name="connsiteY74" fmla="*/ 528638 h 1581150"/>
                <a:gd name="connsiteX75" fmla="*/ 623887 w 1528762"/>
                <a:gd name="connsiteY75" fmla="*/ 414338 h 1581150"/>
                <a:gd name="connsiteX76" fmla="*/ 657225 w 1528762"/>
                <a:gd name="connsiteY76" fmla="*/ 414338 h 1581150"/>
                <a:gd name="connsiteX77" fmla="*/ 676275 w 1528762"/>
                <a:gd name="connsiteY77" fmla="*/ 409575 h 1581150"/>
                <a:gd name="connsiteX78" fmla="*/ 642937 w 1528762"/>
                <a:gd name="connsiteY78" fmla="*/ 309563 h 1581150"/>
                <a:gd name="connsiteX79" fmla="*/ 604837 w 1528762"/>
                <a:gd name="connsiteY79" fmla="*/ 285750 h 1581150"/>
                <a:gd name="connsiteX80" fmla="*/ 590550 w 1528762"/>
                <a:gd name="connsiteY80" fmla="*/ 266700 h 1581150"/>
                <a:gd name="connsiteX81" fmla="*/ 619125 w 1528762"/>
                <a:gd name="connsiteY81" fmla="*/ 228600 h 1581150"/>
                <a:gd name="connsiteX82" fmla="*/ 676275 w 1528762"/>
                <a:gd name="connsiteY82" fmla="*/ 214313 h 1581150"/>
                <a:gd name="connsiteX83" fmla="*/ 871537 w 1528762"/>
                <a:gd name="connsiteY83" fmla="*/ 109538 h 1581150"/>
                <a:gd name="connsiteX84" fmla="*/ 881062 w 1528762"/>
                <a:gd name="connsiteY84" fmla="*/ 80963 h 1581150"/>
                <a:gd name="connsiteX85" fmla="*/ 871537 w 1528762"/>
                <a:gd name="connsiteY85" fmla="*/ 57150 h 1581150"/>
                <a:gd name="connsiteX86" fmla="*/ 909637 w 1528762"/>
                <a:gd name="connsiteY86" fmla="*/ 66675 h 1581150"/>
                <a:gd name="connsiteX87" fmla="*/ 976312 w 1528762"/>
                <a:gd name="connsiteY87" fmla="*/ 23813 h 1581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</a:cxnLst>
              <a:rect l="l" t="t" r="r" b="b"/>
              <a:pathLst>
                <a:path w="1528762" h="1581150">
                  <a:moveTo>
                    <a:pt x="976312" y="23813"/>
                  </a:moveTo>
                  <a:lnTo>
                    <a:pt x="1042987" y="9525"/>
                  </a:lnTo>
                  <a:lnTo>
                    <a:pt x="1104900" y="38100"/>
                  </a:lnTo>
                  <a:lnTo>
                    <a:pt x="1143000" y="57150"/>
                  </a:lnTo>
                  <a:lnTo>
                    <a:pt x="1162050" y="71438"/>
                  </a:lnTo>
                  <a:lnTo>
                    <a:pt x="1162050" y="71438"/>
                  </a:lnTo>
                  <a:lnTo>
                    <a:pt x="1157287" y="0"/>
                  </a:lnTo>
                  <a:lnTo>
                    <a:pt x="1271587" y="9525"/>
                  </a:lnTo>
                  <a:lnTo>
                    <a:pt x="1295400" y="57150"/>
                  </a:lnTo>
                  <a:lnTo>
                    <a:pt x="1309687" y="85725"/>
                  </a:lnTo>
                  <a:lnTo>
                    <a:pt x="1343025" y="85725"/>
                  </a:lnTo>
                  <a:lnTo>
                    <a:pt x="1366837" y="71438"/>
                  </a:lnTo>
                  <a:lnTo>
                    <a:pt x="1352550" y="104775"/>
                  </a:lnTo>
                  <a:lnTo>
                    <a:pt x="1304925" y="123825"/>
                  </a:lnTo>
                  <a:lnTo>
                    <a:pt x="1233487" y="109538"/>
                  </a:lnTo>
                  <a:lnTo>
                    <a:pt x="1171575" y="123825"/>
                  </a:lnTo>
                  <a:lnTo>
                    <a:pt x="1204912" y="142875"/>
                  </a:lnTo>
                  <a:lnTo>
                    <a:pt x="1209675" y="190500"/>
                  </a:lnTo>
                  <a:lnTo>
                    <a:pt x="1233487" y="176213"/>
                  </a:lnTo>
                  <a:lnTo>
                    <a:pt x="1252537" y="133350"/>
                  </a:lnTo>
                  <a:lnTo>
                    <a:pt x="1419225" y="166688"/>
                  </a:lnTo>
                  <a:lnTo>
                    <a:pt x="1443037" y="238125"/>
                  </a:lnTo>
                  <a:lnTo>
                    <a:pt x="1519237" y="238125"/>
                  </a:lnTo>
                  <a:lnTo>
                    <a:pt x="1528762" y="271463"/>
                  </a:lnTo>
                  <a:lnTo>
                    <a:pt x="1438275" y="271463"/>
                  </a:lnTo>
                  <a:lnTo>
                    <a:pt x="1381125" y="300038"/>
                  </a:lnTo>
                  <a:lnTo>
                    <a:pt x="1252537" y="357188"/>
                  </a:lnTo>
                  <a:lnTo>
                    <a:pt x="1238250" y="442913"/>
                  </a:lnTo>
                  <a:lnTo>
                    <a:pt x="1238250" y="442913"/>
                  </a:lnTo>
                  <a:lnTo>
                    <a:pt x="1281112" y="461963"/>
                  </a:lnTo>
                  <a:lnTo>
                    <a:pt x="1233487" y="661988"/>
                  </a:lnTo>
                  <a:lnTo>
                    <a:pt x="1262062" y="752475"/>
                  </a:lnTo>
                  <a:lnTo>
                    <a:pt x="1285875" y="823913"/>
                  </a:lnTo>
                  <a:lnTo>
                    <a:pt x="1285875" y="885825"/>
                  </a:lnTo>
                  <a:lnTo>
                    <a:pt x="1271587" y="985838"/>
                  </a:lnTo>
                  <a:lnTo>
                    <a:pt x="1447800" y="981075"/>
                  </a:lnTo>
                  <a:lnTo>
                    <a:pt x="1500187" y="1052513"/>
                  </a:lnTo>
                  <a:lnTo>
                    <a:pt x="1509712" y="1095375"/>
                  </a:lnTo>
                  <a:lnTo>
                    <a:pt x="1323975" y="1090613"/>
                  </a:lnTo>
                  <a:lnTo>
                    <a:pt x="1323975" y="1152525"/>
                  </a:lnTo>
                  <a:cubicBezTo>
                    <a:pt x="1325562" y="1279525"/>
                    <a:pt x="1327150" y="1406525"/>
                    <a:pt x="1328737" y="1533525"/>
                  </a:cubicBezTo>
                  <a:lnTo>
                    <a:pt x="628650" y="1581150"/>
                  </a:lnTo>
                  <a:lnTo>
                    <a:pt x="514350" y="1466850"/>
                  </a:lnTo>
                  <a:lnTo>
                    <a:pt x="428625" y="1447800"/>
                  </a:lnTo>
                  <a:lnTo>
                    <a:pt x="404812" y="1376363"/>
                  </a:lnTo>
                  <a:lnTo>
                    <a:pt x="333375" y="1366838"/>
                  </a:lnTo>
                  <a:lnTo>
                    <a:pt x="304800" y="1433513"/>
                  </a:lnTo>
                  <a:lnTo>
                    <a:pt x="280987" y="1476375"/>
                  </a:lnTo>
                  <a:lnTo>
                    <a:pt x="190500" y="1333500"/>
                  </a:lnTo>
                  <a:lnTo>
                    <a:pt x="166687" y="1300163"/>
                  </a:lnTo>
                  <a:lnTo>
                    <a:pt x="57150" y="1290638"/>
                  </a:lnTo>
                  <a:lnTo>
                    <a:pt x="0" y="1243013"/>
                  </a:lnTo>
                  <a:lnTo>
                    <a:pt x="138112" y="1238250"/>
                  </a:lnTo>
                  <a:lnTo>
                    <a:pt x="200025" y="1262063"/>
                  </a:lnTo>
                  <a:lnTo>
                    <a:pt x="328612" y="1228725"/>
                  </a:lnTo>
                  <a:lnTo>
                    <a:pt x="376237" y="1171575"/>
                  </a:lnTo>
                  <a:lnTo>
                    <a:pt x="461962" y="1095375"/>
                  </a:lnTo>
                  <a:lnTo>
                    <a:pt x="504825" y="1047750"/>
                  </a:lnTo>
                  <a:lnTo>
                    <a:pt x="523875" y="995363"/>
                  </a:lnTo>
                  <a:lnTo>
                    <a:pt x="581025" y="947738"/>
                  </a:lnTo>
                  <a:lnTo>
                    <a:pt x="785812" y="900113"/>
                  </a:lnTo>
                  <a:lnTo>
                    <a:pt x="785812" y="733425"/>
                  </a:lnTo>
                  <a:lnTo>
                    <a:pt x="785812" y="733425"/>
                  </a:lnTo>
                  <a:lnTo>
                    <a:pt x="709612" y="690563"/>
                  </a:lnTo>
                  <a:lnTo>
                    <a:pt x="671512" y="647700"/>
                  </a:lnTo>
                  <a:lnTo>
                    <a:pt x="633412" y="647700"/>
                  </a:lnTo>
                  <a:lnTo>
                    <a:pt x="638175" y="685800"/>
                  </a:lnTo>
                  <a:lnTo>
                    <a:pt x="633412" y="714375"/>
                  </a:lnTo>
                  <a:lnTo>
                    <a:pt x="604837" y="723900"/>
                  </a:lnTo>
                  <a:lnTo>
                    <a:pt x="542925" y="704850"/>
                  </a:lnTo>
                  <a:lnTo>
                    <a:pt x="542925" y="704850"/>
                  </a:lnTo>
                  <a:lnTo>
                    <a:pt x="500062" y="647700"/>
                  </a:lnTo>
                  <a:lnTo>
                    <a:pt x="485775" y="581025"/>
                  </a:lnTo>
                  <a:lnTo>
                    <a:pt x="542925" y="547688"/>
                  </a:lnTo>
                  <a:lnTo>
                    <a:pt x="590550" y="528638"/>
                  </a:lnTo>
                  <a:lnTo>
                    <a:pt x="623887" y="414338"/>
                  </a:lnTo>
                  <a:lnTo>
                    <a:pt x="657225" y="414338"/>
                  </a:lnTo>
                  <a:lnTo>
                    <a:pt x="676275" y="409575"/>
                  </a:lnTo>
                  <a:lnTo>
                    <a:pt x="642937" y="309563"/>
                  </a:lnTo>
                  <a:lnTo>
                    <a:pt x="604837" y="285750"/>
                  </a:lnTo>
                  <a:lnTo>
                    <a:pt x="590550" y="266700"/>
                  </a:lnTo>
                  <a:lnTo>
                    <a:pt x="619125" y="228600"/>
                  </a:lnTo>
                  <a:lnTo>
                    <a:pt x="676275" y="214313"/>
                  </a:lnTo>
                  <a:lnTo>
                    <a:pt x="871537" y="109538"/>
                  </a:lnTo>
                  <a:lnTo>
                    <a:pt x="881062" y="80963"/>
                  </a:lnTo>
                  <a:lnTo>
                    <a:pt x="871537" y="57150"/>
                  </a:lnTo>
                  <a:lnTo>
                    <a:pt x="909637" y="66675"/>
                  </a:lnTo>
                  <a:lnTo>
                    <a:pt x="976312" y="23813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0" name="Прямоугольник 279"/>
            <p:cNvSpPr/>
            <p:nvPr/>
          </p:nvSpPr>
          <p:spPr>
            <a:xfrm>
              <a:off x="341789" y="3590994"/>
              <a:ext cx="1334250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Больше Кайбицы</a:t>
              </a:r>
            </a:p>
          </p:txBody>
        </p:sp>
        <p:sp>
          <p:nvSpPr>
            <p:cNvPr id="281" name="Полилиния 280"/>
            <p:cNvSpPr/>
            <p:nvPr/>
          </p:nvSpPr>
          <p:spPr>
            <a:xfrm>
              <a:off x="1130493" y="3798756"/>
              <a:ext cx="1060557" cy="743112"/>
            </a:xfrm>
            <a:custGeom>
              <a:avLst/>
              <a:gdLst>
                <a:gd name="connsiteX0" fmla="*/ 33337 w 1423987"/>
                <a:gd name="connsiteY0" fmla="*/ 666750 h 1066800"/>
                <a:gd name="connsiteX1" fmla="*/ 23812 w 1423987"/>
                <a:gd name="connsiteY1" fmla="*/ 595312 h 1066800"/>
                <a:gd name="connsiteX2" fmla="*/ 0 w 1423987"/>
                <a:gd name="connsiteY2" fmla="*/ 538162 h 1066800"/>
                <a:gd name="connsiteX3" fmla="*/ 38100 w 1423987"/>
                <a:gd name="connsiteY3" fmla="*/ 476250 h 1066800"/>
                <a:gd name="connsiteX4" fmla="*/ 85725 w 1423987"/>
                <a:gd name="connsiteY4" fmla="*/ 476250 h 1066800"/>
                <a:gd name="connsiteX5" fmla="*/ 209550 w 1423987"/>
                <a:gd name="connsiteY5" fmla="*/ 442912 h 1066800"/>
                <a:gd name="connsiteX6" fmla="*/ 347662 w 1423987"/>
                <a:gd name="connsiteY6" fmla="*/ 442912 h 1066800"/>
                <a:gd name="connsiteX7" fmla="*/ 438150 w 1423987"/>
                <a:gd name="connsiteY7" fmla="*/ 419100 h 1066800"/>
                <a:gd name="connsiteX8" fmla="*/ 461962 w 1423987"/>
                <a:gd name="connsiteY8" fmla="*/ 376237 h 1066800"/>
                <a:gd name="connsiteX9" fmla="*/ 557212 w 1423987"/>
                <a:gd name="connsiteY9" fmla="*/ 404812 h 1066800"/>
                <a:gd name="connsiteX10" fmla="*/ 614362 w 1423987"/>
                <a:gd name="connsiteY10" fmla="*/ 414337 h 1066800"/>
                <a:gd name="connsiteX11" fmla="*/ 633412 w 1423987"/>
                <a:gd name="connsiteY11" fmla="*/ 390525 h 1066800"/>
                <a:gd name="connsiteX12" fmla="*/ 685800 w 1423987"/>
                <a:gd name="connsiteY12" fmla="*/ 347662 h 1066800"/>
                <a:gd name="connsiteX13" fmla="*/ 695325 w 1423987"/>
                <a:gd name="connsiteY13" fmla="*/ 304800 h 1066800"/>
                <a:gd name="connsiteX14" fmla="*/ 733425 w 1423987"/>
                <a:gd name="connsiteY14" fmla="*/ 290512 h 1066800"/>
                <a:gd name="connsiteX15" fmla="*/ 771525 w 1423987"/>
                <a:gd name="connsiteY15" fmla="*/ 309562 h 1066800"/>
                <a:gd name="connsiteX16" fmla="*/ 800100 w 1423987"/>
                <a:gd name="connsiteY16" fmla="*/ 266700 h 1066800"/>
                <a:gd name="connsiteX17" fmla="*/ 785812 w 1423987"/>
                <a:gd name="connsiteY17" fmla="*/ 242887 h 1066800"/>
                <a:gd name="connsiteX18" fmla="*/ 757237 w 1423987"/>
                <a:gd name="connsiteY18" fmla="*/ 185737 h 1066800"/>
                <a:gd name="connsiteX19" fmla="*/ 723900 w 1423987"/>
                <a:gd name="connsiteY19" fmla="*/ 90487 h 1066800"/>
                <a:gd name="connsiteX20" fmla="*/ 747712 w 1423987"/>
                <a:gd name="connsiteY20" fmla="*/ 47625 h 1066800"/>
                <a:gd name="connsiteX21" fmla="*/ 747712 w 1423987"/>
                <a:gd name="connsiteY21" fmla="*/ 47625 h 1066800"/>
                <a:gd name="connsiteX22" fmla="*/ 900112 w 1423987"/>
                <a:gd name="connsiteY22" fmla="*/ 0 h 1066800"/>
                <a:gd name="connsiteX23" fmla="*/ 938212 w 1423987"/>
                <a:gd name="connsiteY23" fmla="*/ 19050 h 1066800"/>
                <a:gd name="connsiteX24" fmla="*/ 947737 w 1423987"/>
                <a:gd name="connsiteY24" fmla="*/ 42862 h 1066800"/>
                <a:gd name="connsiteX25" fmla="*/ 1066800 w 1423987"/>
                <a:gd name="connsiteY25" fmla="*/ 66675 h 1066800"/>
                <a:gd name="connsiteX26" fmla="*/ 1081087 w 1423987"/>
                <a:gd name="connsiteY26" fmla="*/ 109537 h 1066800"/>
                <a:gd name="connsiteX27" fmla="*/ 1076325 w 1423987"/>
                <a:gd name="connsiteY27" fmla="*/ 166687 h 1066800"/>
                <a:gd name="connsiteX28" fmla="*/ 1057275 w 1423987"/>
                <a:gd name="connsiteY28" fmla="*/ 180975 h 1066800"/>
                <a:gd name="connsiteX29" fmla="*/ 1057275 w 1423987"/>
                <a:gd name="connsiteY29" fmla="*/ 219075 h 1066800"/>
                <a:gd name="connsiteX30" fmla="*/ 1119187 w 1423987"/>
                <a:gd name="connsiteY30" fmla="*/ 204787 h 1066800"/>
                <a:gd name="connsiteX31" fmla="*/ 1143000 w 1423987"/>
                <a:gd name="connsiteY31" fmla="*/ 261937 h 1066800"/>
                <a:gd name="connsiteX32" fmla="*/ 1214437 w 1423987"/>
                <a:gd name="connsiteY32" fmla="*/ 271462 h 1066800"/>
                <a:gd name="connsiteX33" fmla="*/ 1195387 w 1423987"/>
                <a:gd name="connsiteY33" fmla="*/ 304800 h 1066800"/>
                <a:gd name="connsiteX34" fmla="*/ 1262062 w 1423987"/>
                <a:gd name="connsiteY34" fmla="*/ 428625 h 1066800"/>
                <a:gd name="connsiteX35" fmla="*/ 1333500 w 1423987"/>
                <a:gd name="connsiteY35" fmla="*/ 428625 h 1066800"/>
                <a:gd name="connsiteX36" fmla="*/ 1423987 w 1423987"/>
                <a:gd name="connsiteY36" fmla="*/ 428625 h 1066800"/>
                <a:gd name="connsiteX37" fmla="*/ 1366837 w 1423987"/>
                <a:gd name="connsiteY37" fmla="*/ 476250 h 1066800"/>
                <a:gd name="connsiteX38" fmla="*/ 1362075 w 1423987"/>
                <a:gd name="connsiteY38" fmla="*/ 509587 h 1066800"/>
                <a:gd name="connsiteX39" fmla="*/ 1381125 w 1423987"/>
                <a:gd name="connsiteY39" fmla="*/ 552450 h 1066800"/>
                <a:gd name="connsiteX40" fmla="*/ 1352550 w 1423987"/>
                <a:gd name="connsiteY40" fmla="*/ 709612 h 1066800"/>
                <a:gd name="connsiteX41" fmla="*/ 1338262 w 1423987"/>
                <a:gd name="connsiteY41" fmla="*/ 771525 h 1066800"/>
                <a:gd name="connsiteX42" fmla="*/ 1333500 w 1423987"/>
                <a:gd name="connsiteY42" fmla="*/ 857250 h 1066800"/>
                <a:gd name="connsiteX43" fmla="*/ 1257300 w 1423987"/>
                <a:gd name="connsiteY43" fmla="*/ 833437 h 1066800"/>
                <a:gd name="connsiteX44" fmla="*/ 1185862 w 1423987"/>
                <a:gd name="connsiteY44" fmla="*/ 828675 h 1066800"/>
                <a:gd name="connsiteX45" fmla="*/ 1147762 w 1423987"/>
                <a:gd name="connsiteY45" fmla="*/ 866775 h 1066800"/>
                <a:gd name="connsiteX46" fmla="*/ 1066800 w 1423987"/>
                <a:gd name="connsiteY46" fmla="*/ 862012 h 1066800"/>
                <a:gd name="connsiteX47" fmla="*/ 1076325 w 1423987"/>
                <a:gd name="connsiteY47" fmla="*/ 904875 h 1066800"/>
                <a:gd name="connsiteX48" fmla="*/ 1042987 w 1423987"/>
                <a:gd name="connsiteY48" fmla="*/ 938212 h 1066800"/>
                <a:gd name="connsiteX49" fmla="*/ 962025 w 1423987"/>
                <a:gd name="connsiteY49" fmla="*/ 990600 h 1066800"/>
                <a:gd name="connsiteX50" fmla="*/ 895350 w 1423987"/>
                <a:gd name="connsiteY50" fmla="*/ 1028700 h 1066800"/>
                <a:gd name="connsiteX51" fmla="*/ 823912 w 1423987"/>
                <a:gd name="connsiteY51" fmla="*/ 1028700 h 1066800"/>
                <a:gd name="connsiteX52" fmla="*/ 809625 w 1423987"/>
                <a:gd name="connsiteY52" fmla="*/ 1066800 h 1066800"/>
                <a:gd name="connsiteX53" fmla="*/ 728662 w 1423987"/>
                <a:gd name="connsiteY53" fmla="*/ 1014412 h 1066800"/>
                <a:gd name="connsiteX54" fmla="*/ 728662 w 1423987"/>
                <a:gd name="connsiteY54" fmla="*/ 1014412 h 1066800"/>
                <a:gd name="connsiteX55" fmla="*/ 719137 w 1423987"/>
                <a:gd name="connsiteY55" fmla="*/ 919162 h 1066800"/>
                <a:gd name="connsiteX56" fmla="*/ 676275 w 1423987"/>
                <a:gd name="connsiteY56" fmla="*/ 900112 h 1066800"/>
                <a:gd name="connsiteX57" fmla="*/ 619125 w 1423987"/>
                <a:gd name="connsiteY57" fmla="*/ 938212 h 1066800"/>
                <a:gd name="connsiteX58" fmla="*/ 547687 w 1423987"/>
                <a:gd name="connsiteY58" fmla="*/ 942975 h 1066800"/>
                <a:gd name="connsiteX59" fmla="*/ 476250 w 1423987"/>
                <a:gd name="connsiteY59" fmla="*/ 928687 h 1066800"/>
                <a:gd name="connsiteX60" fmla="*/ 409575 w 1423987"/>
                <a:gd name="connsiteY60" fmla="*/ 900112 h 1066800"/>
                <a:gd name="connsiteX61" fmla="*/ 376237 w 1423987"/>
                <a:gd name="connsiteY61" fmla="*/ 876300 h 1066800"/>
                <a:gd name="connsiteX62" fmla="*/ 304800 w 1423987"/>
                <a:gd name="connsiteY62" fmla="*/ 866775 h 1066800"/>
                <a:gd name="connsiteX63" fmla="*/ 233362 w 1423987"/>
                <a:gd name="connsiteY63" fmla="*/ 823912 h 1066800"/>
                <a:gd name="connsiteX64" fmla="*/ 214312 w 1423987"/>
                <a:gd name="connsiteY64" fmla="*/ 757237 h 1066800"/>
                <a:gd name="connsiteX65" fmla="*/ 214312 w 1423987"/>
                <a:gd name="connsiteY65" fmla="*/ 700087 h 1066800"/>
                <a:gd name="connsiteX66" fmla="*/ 176212 w 1423987"/>
                <a:gd name="connsiteY66" fmla="*/ 642937 h 1066800"/>
                <a:gd name="connsiteX67" fmla="*/ 138112 w 1423987"/>
                <a:gd name="connsiteY67" fmla="*/ 666750 h 1066800"/>
                <a:gd name="connsiteX68" fmla="*/ 166687 w 1423987"/>
                <a:gd name="connsiteY68" fmla="*/ 733425 h 1066800"/>
                <a:gd name="connsiteX69" fmla="*/ 180975 w 1423987"/>
                <a:gd name="connsiteY69" fmla="*/ 771525 h 1066800"/>
                <a:gd name="connsiteX70" fmla="*/ 171450 w 1423987"/>
                <a:gd name="connsiteY70" fmla="*/ 857250 h 1066800"/>
                <a:gd name="connsiteX71" fmla="*/ 109537 w 1423987"/>
                <a:gd name="connsiteY71" fmla="*/ 762000 h 1066800"/>
                <a:gd name="connsiteX72" fmla="*/ 95250 w 1423987"/>
                <a:gd name="connsiteY72" fmla="*/ 719137 h 1066800"/>
                <a:gd name="connsiteX73" fmla="*/ 33337 w 1423987"/>
                <a:gd name="connsiteY73" fmla="*/ 666750 h 10668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</a:cxnLst>
              <a:rect l="l" t="t" r="r" b="b"/>
              <a:pathLst>
                <a:path w="1423987" h="1066800">
                  <a:moveTo>
                    <a:pt x="33337" y="666750"/>
                  </a:moveTo>
                  <a:lnTo>
                    <a:pt x="23812" y="595312"/>
                  </a:lnTo>
                  <a:lnTo>
                    <a:pt x="0" y="538162"/>
                  </a:lnTo>
                  <a:lnTo>
                    <a:pt x="38100" y="476250"/>
                  </a:lnTo>
                  <a:lnTo>
                    <a:pt x="85725" y="476250"/>
                  </a:lnTo>
                  <a:lnTo>
                    <a:pt x="209550" y="442912"/>
                  </a:lnTo>
                  <a:lnTo>
                    <a:pt x="347662" y="442912"/>
                  </a:lnTo>
                  <a:lnTo>
                    <a:pt x="438150" y="419100"/>
                  </a:lnTo>
                  <a:lnTo>
                    <a:pt x="461962" y="376237"/>
                  </a:lnTo>
                  <a:lnTo>
                    <a:pt x="557212" y="404812"/>
                  </a:lnTo>
                  <a:lnTo>
                    <a:pt x="614362" y="414337"/>
                  </a:lnTo>
                  <a:lnTo>
                    <a:pt x="633412" y="390525"/>
                  </a:lnTo>
                  <a:lnTo>
                    <a:pt x="685800" y="347662"/>
                  </a:lnTo>
                  <a:lnTo>
                    <a:pt x="695325" y="304800"/>
                  </a:lnTo>
                  <a:lnTo>
                    <a:pt x="733425" y="290512"/>
                  </a:lnTo>
                  <a:lnTo>
                    <a:pt x="771525" y="309562"/>
                  </a:lnTo>
                  <a:lnTo>
                    <a:pt x="800100" y="266700"/>
                  </a:lnTo>
                  <a:lnTo>
                    <a:pt x="785812" y="242887"/>
                  </a:lnTo>
                  <a:lnTo>
                    <a:pt x="757237" y="185737"/>
                  </a:lnTo>
                  <a:lnTo>
                    <a:pt x="723900" y="90487"/>
                  </a:lnTo>
                  <a:lnTo>
                    <a:pt x="747712" y="47625"/>
                  </a:lnTo>
                  <a:lnTo>
                    <a:pt x="747712" y="47625"/>
                  </a:lnTo>
                  <a:lnTo>
                    <a:pt x="900112" y="0"/>
                  </a:lnTo>
                  <a:lnTo>
                    <a:pt x="938212" y="19050"/>
                  </a:lnTo>
                  <a:lnTo>
                    <a:pt x="947737" y="42862"/>
                  </a:lnTo>
                  <a:lnTo>
                    <a:pt x="1066800" y="66675"/>
                  </a:lnTo>
                  <a:lnTo>
                    <a:pt x="1081087" y="109537"/>
                  </a:lnTo>
                  <a:lnTo>
                    <a:pt x="1076325" y="166687"/>
                  </a:lnTo>
                  <a:lnTo>
                    <a:pt x="1057275" y="180975"/>
                  </a:lnTo>
                  <a:lnTo>
                    <a:pt x="1057275" y="219075"/>
                  </a:lnTo>
                  <a:lnTo>
                    <a:pt x="1119187" y="204787"/>
                  </a:lnTo>
                  <a:lnTo>
                    <a:pt x="1143000" y="261937"/>
                  </a:lnTo>
                  <a:lnTo>
                    <a:pt x="1214437" y="271462"/>
                  </a:lnTo>
                  <a:lnTo>
                    <a:pt x="1195387" y="304800"/>
                  </a:lnTo>
                  <a:lnTo>
                    <a:pt x="1262062" y="428625"/>
                  </a:lnTo>
                  <a:lnTo>
                    <a:pt x="1333500" y="428625"/>
                  </a:lnTo>
                  <a:lnTo>
                    <a:pt x="1423987" y="428625"/>
                  </a:lnTo>
                  <a:lnTo>
                    <a:pt x="1366837" y="476250"/>
                  </a:lnTo>
                  <a:lnTo>
                    <a:pt x="1362075" y="509587"/>
                  </a:lnTo>
                  <a:lnTo>
                    <a:pt x="1381125" y="552450"/>
                  </a:lnTo>
                  <a:lnTo>
                    <a:pt x="1352550" y="709612"/>
                  </a:lnTo>
                  <a:lnTo>
                    <a:pt x="1338262" y="771525"/>
                  </a:lnTo>
                  <a:lnTo>
                    <a:pt x="1333500" y="857250"/>
                  </a:lnTo>
                  <a:lnTo>
                    <a:pt x="1257300" y="833437"/>
                  </a:lnTo>
                  <a:lnTo>
                    <a:pt x="1185862" y="828675"/>
                  </a:lnTo>
                  <a:lnTo>
                    <a:pt x="1147762" y="866775"/>
                  </a:lnTo>
                  <a:lnTo>
                    <a:pt x="1066800" y="862012"/>
                  </a:lnTo>
                  <a:lnTo>
                    <a:pt x="1076325" y="904875"/>
                  </a:lnTo>
                  <a:lnTo>
                    <a:pt x="1042987" y="938212"/>
                  </a:lnTo>
                  <a:lnTo>
                    <a:pt x="962025" y="990600"/>
                  </a:lnTo>
                  <a:lnTo>
                    <a:pt x="895350" y="1028700"/>
                  </a:lnTo>
                  <a:lnTo>
                    <a:pt x="823912" y="1028700"/>
                  </a:lnTo>
                  <a:lnTo>
                    <a:pt x="809625" y="1066800"/>
                  </a:lnTo>
                  <a:lnTo>
                    <a:pt x="728662" y="1014412"/>
                  </a:lnTo>
                  <a:lnTo>
                    <a:pt x="728662" y="1014412"/>
                  </a:lnTo>
                  <a:lnTo>
                    <a:pt x="719137" y="919162"/>
                  </a:lnTo>
                  <a:lnTo>
                    <a:pt x="676275" y="900112"/>
                  </a:lnTo>
                  <a:lnTo>
                    <a:pt x="619125" y="938212"/>
                  </a:lnTo>
                  <a:lnTo>
                    <a:pt x="547687" y="942975"/>
                  </a:lnTo>
                  <a:lnTo>
                    <a:pt x="476250" y="928687"/>
                  </a:lnTo>
                  <a:lnTo>
                    <a:pt x="409575" y="900112"/>
                  </a:lnTo>
                  <a:lnTo>
                    <a:pt x="376237" y="876300"/>
                  </a:lnTo>
                  <a:lnTo>
                    <a:pt x="304800" y="866775"/>
                  </a:lnTo>
                  <a:lnTo>
                    <a:pt x="233362" y="823912"/>
                  </a:lnTo>
                  <a:lnTo>
                    <a:pt x="214312" y="757237"/>
                  </a:lnTo>
                  <a:lnTo>
                    <a:pt x="214312" y="700087"/>
                  </a:lnTo>
                  <a:lnTo>
                    <a:pt x="176212" y="642937"/>
                  </a:lnTo>
                  <a:lnTo>
                    <a:pt x="138112" y="666750"/>
                  </a:lnTo>
                  <a:lnTo>
                    <a:pt x="166687" y="733425"/>
                  </a:lnTo>
                  <a:lnTo>
                    <a:pt x="180975" y="771525"/>
                  </a:lnTo>
                  <a:lnTo>
                    <a:pt x="171450" y="857250"/>
                  </a:lnTo>
                  <a:lnTo>
                    <a:pt x="109537" y="762000"/>
                  </a:lnTo>
                  <a:lnTo>
                    <a:pt x="95250" y="719137"/>
                  </a:lnTo>
                  <a:lnTo>
                    <a:pt x="33337" y="66675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2" name="Прямоугольник 281"/>
            <p:cNvSpPr/>
            <p:nvPr/>
          </p:nvSpPr>
          <p:spPr>
            <a:xfrm>
              <a:off x="1237965" y="3967852"/>
              <a:ext cx="98522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Апастово</a:t>
              </a:r>
            </a:p>
          </p:txBody>
        </p:sp>
        <p:sp>
          <p:nvSpPr>
            <p:cNvPr id="283" name="Полилиния 282"/>
            <p:cNvSpPr/>
            <p:nvPr/>
          </p:nvSpPr>
          <p:spPr>
            <a:xfrm>
              <a:off x="831353" y="4270944"/>
              <a:ext cx="1045187" cy="981970"/>
            </a:xfrm>
            <a:custGeom>
              <a:avLst/>
              <a:gdLst>
                <a:gd name="connsiteX0" fmla="*/ 203200 w 1403350"/>
                <a:gd name="connsiteY0" fmla="*/ 412750 h 1409700"/>
                <a:gd name="connsiteX1" fmla="*/ 292100 w 1403350"/>
                <a:gd name="connsiteY1" fmla="*/ 406400 h 1409700"/>
                <a:gd name="connsiteX2" fmla="*/ 342900 w 1403350"/>
                <a:gd name="connsiteY2" fmla="*/ 381000 h 1409700"/>
                <a:gd name="connsiteX3" fmla="*/ 419100 w 1403350"/>
                <a:gd name="connsiteY3" fmla="*/ 381000 h 1409700"/>
                <a:gd name="connsiteX4" fmla="*/ 444500 w 1403350"/>
                <a:gd name="connsiteY4" fmla="*/ 368300 h 1409700"/>
                <a:gd name="connsiteX5" fmla="*/ 527050 w 1403350"/>
                <a:gd name="connsiteY5" fmla="*/ 425450 h 1409700"/>
                <a:gd name="connsiteX6" fmla="*/ 558800 w 1403350"/>
                <a:gd name="connsiteY6" fmla="*/ 425450 h 1409700"/>
                <a:gd name="connsiteX7" fmla="*/ 558800 w 1403350"/>
                <a:gd name="connsiteY7" fmla="*/ 355600 h 1409700"/>
                <a:gd name="connsiteX8" fmla="*/ 539750 w 1403350"/>
                <a:gd name="connsiteY8" fmla="*/ 279400 h 1409700"/>
                <a:gd name="connsiteX9" fmla="*/ 584200 w 1403350"/>
                <a:gd name="connsiteY9" fmla="*/ 241300 h 1409700"/>
                <a:gd name="connsiteX10" fmla="*/ 552450 w 1403350"/>
                <a:gd name="connsiteY10" fmla="*/ 177800 h 1409700"/>
                <a:gd name="connsiteX11" fmla="*/ 584200 w 1403350"/>
                <a:gd name="connsiteY11" fmla="*/ 133350 h 1409700"/>
                <a:gd name="connsiteX12" fmla="*/ 558800 w 1403350"/>
                <a:gd name="connsiteY12" fmla="*/ 57150 h 1409700"/>
                <a:gd name="connsiteX13" fmla="*/ 558800 w 1403350"/>
                <a:gd name="connsiteY13" fmla="*/ 0 h 1409700"/>
                <a:gd name="connsiteX14" fmla="*/ 558800 w 1403350"/>
                <a:gd name="connsiteY14" fmla="*/ 0 h 1409700"/>
                <a:gd name="connsiteX15" fmla="*/ 558800 w 1403350"/>
                <a:gd name="connsiteY15" fmla="*/ 0 h 1409700"/>
                <a:gd name="connsiteX16" fmla="*/ 615950 w 1403350"/>
                <a:gd name="connsiteY16" fmla="*/ 82550 h 1409700"/>
                <a:gd name="connsiteX17" fmla="*/ 647700 w 1403350"/>
                <a:gd name="connsiteY17" fmla="*/ 146050 h 1409700"/>
                <a:gd name="connsiteX18" fmla="*/ 679450 w 1403350"/>
                <a:gd name="connsiteY18" fmla="*/ 190500 h 1409700"/>
                <a:gd name="connsiteX19" fmla="*/ 730250 w 1403350"/>
                <a:gd name="connsiteY19" fmla="*/ 190500 h 1409700"/>
                <a:gd name="connsiteX20" fmla="*/ 806450 w 1403350"/>
                <a:gd name="connsiteY20" fmla="*/ 222250 h 1409700"/>
                <a:gd name="connsiteX21" fmla="*/ 882650 w 1403350"/>
                <a:gd name="connsiteY21" fmla="*/ 247650 h 1409700"/>
                <a:gd name="connsiteX22" fmla="*/ 958850 w 1403350"/>
                <a:gd name="connsiteY22" fmla="*/ 273050 h 1409700"/>
                <a:gd name="connsiteX23" fmla="*/ 1016000 w 1403350"/>
                <a:gd name="connsiteY23" fmla="*/ 279400 h 1409700"/>
                <a:gd name="connsiteX24" fmla="*/ 1066800 w 1403350"/>
                <a:gd name="connsiteY24" fmla="*/ 222250 h 1409700"/>
                <a:gd name="connsiteX25" fmla="*/ 1130300 w 1403350"/>
                <a:gd name="connsiteY25" fmla="*/ 234950 h 1409700"/>
                <a:gd name="connsiteX26" fmla="*/ 1143000 w 1403350"/>
                <a:gd name="connsiteY26" fmla="*/ 317500 h 1409700"/>
                <a:gd name="connsiteX27" fmla="*/ 1212850 w 1403350"/>
                <a:gd name="connsiteY27" fmla="*/ 374650 h 1409700"/>
                <a:gd name="connsiteX28" fmla="*/ 1244600 w 1403350"/>
                <a:gd name="connsiteY28" fmla="*/ 457200 h 1409700"/>
                <a:gd name="connsiteX29" fmla="*/ 1276350 w 1403350"/>
                <a:gd name="connsiteY29" fmla="*/ 469900 h 1409700"/>
                <a:gd name="connsiteX30" fmla="*/ 1289050 w 1403350"/>
                <a:gd name="connsiteY30" fmla="*/ 539750 h 1409700"/>
                <a:gd name="connsiteX31" fmla="*/ 1289050 w 1403350"/>
                <a:gd name="connsiteY31" fmla="*/ 539750 h 1409700"/>
                <a:gd name="connsiteX32" fmla="*/ 1238250 w 1403350"/>
                <a:gd name="connsiteY32" fmla="*/ 565150 h 1409700"/>
                <a:gd name="connsiteX33" fmla="*/ 1212850 w 1403350"/>
                <a:gd name="connsiteY33" fmla="*/ 666750 h 1409700"/>
                <a:gd name="connsiteX34" fmla="*/ 1123950 w 1403350"/>
                <a:gd name="connsiteY34" fmla="*/ 711200 h 1409700"/>
                <a:gd name="connsiteX35" fmla="*/ 1111250 w 1403350"/>
                <a:gd name="connsiteY35" fmla="*/ 755650 h 1409700"/>
                <a:gd name="connsiteX36" fmla="*/ 1149350 w 1403350"/>
                <a:gd name="connsiteY36" fmla="*/ 863600 h 1409700"/>
                <a:gd name="connsiteX37" fmla="*/ 1219200 w 1403350"/>
                <a:gd name="connsiteY37" fmla="*/ 857250 h 1409700"/>
                <a:gd name="connsiteX38" fmla="*/ 1238250 w 1403350"/>
                <a:gd name="connsiteY38" fmla="*/ 787400 h 1409700"/>
                <a:gd name="connsiteX39" fmla="*/ 1289050 w 1403350"/>
                <a:gd name="connsiteY39" fmla="*/ 793750 h 1409700"/>
                <a:gd name="connsiteX40" fmla="*/ 1397000 w 1403350"/>
                <a:gd name="connsiteY40" fmla="*/ 876300 h 1409700"/>
                <a:gd name="connsiteX41" fmla="*/ 1403350 w 1403350"/>
                <a:gd name="connsiteY41" fmla="*/ 1047750 h 1409700"/>
                <a:gd name="connsiteX42" fmla="*/ 1358900 w 1403350"/>
                <a:gd name="connsiteY42" fmla="*/ 1047750 h 1409700"/>
                <a:gd name="connsiteX43" fmla="*/ 1149350 w 1403350"/>
                <a:gd name="connsiteY43" fmla="*/ 1098550 h 1409700"/>
                <a:gd name="connsiteX44" fmla="*/ 1104900 w 1403350"/>
                <a:gd name="connsiteY44" fmla="*/ 1212850 h 1409700"/>
                <a:gd name="connsiteX45" fmla="*/ 933450 w 1403350"/>
                <a:gd name="connsiteY45" fmla="*/ 1384300 h 1409700"/>
                <a:gd name="connsiteX46" fmla="*/ 850900 w 1403350"/>
                <a:gd name="connsiteY46" fmla="*/ 1397000 h 1409700"/>
                <a:gd name="connsiteX47" fmla="*/ 762000 w 1403350"/>
                <a:gd name="connsiteY47" fmla="*/ 1409700 h 1409700"/>
                <a:gd name="connsiteX48" fmla="*/ 660400 w 1403350"/>
                <a:gd name="connsiteY48" fmla="*/ 1409700 h 1409700"/>
                <a:gd name="connsiteX49" fmla="*/ 609600 w 1403350"/>
                <a:gd name="connsiteY49" fmla="*/ 1390650 h 1409700"/>
                <a:gd name="connsiteX50" fmla="*/ 577850 w 1403350"/>
                <a:gd name="connsiteY50" fmla="*/ 1320800 h 1409700"/>
                <a:gd name="connsiteX51" fmla="*/ 539750 w 1403350"/>
                <a:gd name="connsiteY51" fmla="*/ 1320800 h 1409700"/>
                <a:gd name="connsiteX52" fmla="*/ 527050 w 1403350"/>
                <a:gd name="connsiteY52" fmla="*/ 1352550 h 1409700"/>
                <a:gd name="connsiteX53" fmla="*/ 495300 w 1403350"/>
                <a:gd name="connsiteY53" fmla="*/ 1282700 h 1409700"/>
                <a:gd name="connsiteX54" fmla="*/ 546100 w 1403350"/>
                <a:gd name="connsiteY54" fmla="*/ 1238250 h 1409700"/>
                <a:gd name="connsiteX55" fmla="*/ 539750 w 1403350"/>
                <a:gd name="connsiteY55" fmla="*/ 1193800 h 1409700"/>
                <a:gd name="connsiteX56" fmla="*/ 444500 w 1403350"/>
                <a:gd name="connsiteY56" fmla="*/ 1168400 h 1409700"/>
                <a:gd name="connsiteX57" fmla="*/ 342900 w 1403350"/>
                <a:gd name="connsiteY57" fmla="*/ 1168400 h 1409700"/>
                <a:gd name="connsiteX58" fmla="*/ 228600 w 1403350"/>
                <a:gd name="connsiteY58" fmla="*/ 1130300 h 1409700"/>
                <a:gd name="connsiteX59" fmla="*/ 120650 w 1403350"/>
                <a:gd name="connsiteY59" fmla="*/ 1111250 h 1409700"/>
                <a:gd name="connsiteX60" fmla="*/ 63500 w 1403350"/>
                <a:gd name="connsiteY60" fmla="*/ 1111250 h 1409700"/>
                <a:gd name="connsiteX61" fmla="*/ 19050 w 1403350"/>
                <a:gd name="connsiteY61" fmla="*/ 1003300 h 1409700"/>
                <a:gd name="connsiteX62" fmla="*/ 57150 w 1403350"/>
                <a:gd name="connsiteY62" fmla="*/ 946150 h 1409700"/>
                <a:gd name="connsiteX63" fmla="*/ 57150 w 1403350"/>
                <a:gd name="connsiteY63" fmla="*/ 882650 h 1409700"/>
                <a:gd name="connsiteX64" fmla="*/ 0 w 1403350"/>
                <a:gd name="connsiteY64" fmla="*/ 844550 h 1409700"/>
                <a:gd name="connsiteX65" fmla="*/ 57150 w 1403350"/>
                <a:gd name="connsiteY65" fmla="*/ 781050 h 1409700"/>
                <a:gd name="connsiteX66" fmla="*/ 107950 w 1403350"/>
                <a:gd name="connsiteY66" fmla="*/ 755650 h 1409700"/>
                <a:gd name="connsiteX67" fmla="*/ 184150 w 1403350"/>
                <a:gd name="connsiteY67" fmla="*/ 806450 h 1409700"/>
                <a:gd name="connsiteX68" fmla="*/ 266700 w 1403350"/>
                <a:gd name="connsiteY68" fmla="*/ 781050 h 1409700"/>
                <a:gd name="connsiteX69" fmla="*/ 342900 w 1403350"/>
                <a:gd name="connsiteY69" fmla="*/ 774700 h 1409700"/>
                <a:gd name="connsiteX70" fmla="*/ 406400 w 1403350"/>
                <a:gd name="connsiteY70" fmla="*/ 768350 h 1409700"/>
                <a:gd name="connsiteX71" fmla="*/ 450850 w 1403350"/>
                <a:gd name="connsiteY71" fmla="*/ 685800 h 1409700"/>
                <a:gd name="connsiteX72" fmla="*/ 450850 w 1403350"/>
                <a:gd name="connsiteY72" fmla="*/ 596900 h 1409700"/>
                <a:gd name="connsiteX73" fmla="*/ 438150 w 1403350"/>
                <a:gd name="connsiteY73" fmla="*/ 546100 h 1409700"/>
                <a:gd name="connsiteX74" fmla="*/ 304800 w 1403350"/>
                <a:gd name="connsiteY74" fmla="*/ 495300 h 1409700"/>
                <a:gd name="connsiteX75" fmla="*/ 260350 w 1403350"/>
                <a:gd name="connsiteY75" fmla="*/ 584200 h 1409700"/>
                <a:gd name="connsiteX76" fmla="*/ 260350 w 1403350"/>
                <a:gd name="connsiteY76" fmla="*/ 584200 h 1409700"/>
                <a:gd name="connsiteX77" fmla="*/ 203200 w 1403350"/>
                <a:gd name="connsiteY77" fmla="*/ 412750 h 1409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</a:cxnLst>
              <a:rect l="l" t="t" r="r" b="b"/>
              <a:pathLst>
                <a:path w="1403350" h="1409700">
                  <a:moveTo>
                    <a:pt x="203200" y="412750"/>
                  </a:moveTo>
                  <a:lnTo>
                    <a:pt x="292100" y="406400"/>
                  </a:lnTo>
                  <a:lnTo>
                    <a:pt x="342900" y="381000"/>
                  </a:lnTo>
                  <a:lnTo>
                    <a:pt x="419100" y="381000"/>
                  </a:lnTo>
                  <a:lnTo>
                    <a:pt x="444500" y="368300"/>
                  </a:lnTo>
                  <a:lnTo>
                    <a:pt x="527050" y="425450"/>
                  </a:lnTo>
                  <a:lnTo>
                    <a:pt x="558800" y="425450"/>
                  </a:lnTo>
                  <a:lnTo>
                    <a:pt x="558800" y="355600"/>
                  </a:lnTo>
                  <a:lnTo>
                    <a:pt x="539750" y="279400"/>
                  </a:lnTo>
                  <a:lnTo>
                    <a:pt x="584200" y="241300"/>
                  </a:lnTo>
                  <a:lnTo>
                    <a:pt x="552450" y="177800"/>
                  </a:lnTo>
                  <a:lnTo>
                    <a:pt x="584200" y="133350"/>
                  </a:lnTo>
                  <a:lnTo>
                    <a:pt x="558800" y="5715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558800" y="0"/>
                  </a:lnTo>
                  <a:lnTo>
                    <a:pt x="615950" y="82550"/>
                  </a:lnTo>
                  <a:lnTo>
                    <a:pt x="647700" y="146050"/>
                  </a:lnTo>
                  <a:lnTo>
                    <a:pt x="679450" y="190500"/>
                  </a:lnTo>
                  <a:lnTo>
                    <a:pt x="730250" y="190500"/>
                  </a:lnTo>
                  <a:lnTo>
                    <a:pt x="806450" y="222250"/>
                  </a:lnTo>
                  <a:lnTo>
                    <a:pt x="882650" y="247650"/>
                  </a:lnTo>
                  <a:lnTo>
                    <a:pt x="958850" y="273050"/>
                  </a:lnTo>
                  <a:lnTo>
                    <a:pt x="1016000" y="279400"/>
                  </a:lnTo>
                  <a:lnTo>
                    <a:pt x="1066800" y="222250"/>
                  </a:lnTo>
                  <a:lnTo>
                    <a:pt x="1130300" y="234950"/>
                  </a:lnTo>
                  <a:lnTo>
                    <a:pt x="1143000" y="317500"/>
                  </a:lnTo>
                  <a:lnTo>
                    <a:pt x="1212850" y="374650"/>
                  </a:lnTo>
                  <a:lnTo>
                    <a:pt x="1244600" y="457200"/>
                  </a:lnTo>
                  <a:lnTo>
                    <a:pt x="1276350" y="469900"/>
                  </a:lnTo>
                  <a:lnTo>
                    <a:pt x="1289050" y="539750"/>
                  </a:lnTo>
                  <a:lnTo>
                    <a:pt x="1289050" y="539750"/>
                  </a:lnTo>
                  <a:lnTo>
                    <a:pt x="1238250" y="565150"/>
                  </a:lnTo>
                  <a:lnTo>
                    <a:pt x="1212850" y="666750"/>
                  </a:lnTo>
                  <a:lnTo>
                    <a:pt x="1123950" y="711200"/>
                  </a:lnTo>
                  <a:lnTo>
                    <a:pt x="1111250" y="755650"/>
                  </a:lnTo>
                  <a:lnTo>
                    <a:pt x="1149350" y="863600"/>
                  </a:lnTo>
                  <a:lnTo>
                    <a:pt x="1219200" y="857250"/>
                  </a:lnTo>
                  <a:lnTo>
                    <a:pt x="1238250" y="787400"/>
                  </a:lnTo>
                  <a:lnTo>
                    <a:pt x="1289050" y="793750"/>
                  </a:lnTo>
                  <a:lnTo>
                    <a:pt x="1397000" y="876300"/>
                  </a:lnTo>
                  <a:lnTo>
                    <a:pt x="1403350" y="1047750"/>
                  </a:lnTo>
                  <a:lnTo>
                    <a:pt x="1358900" y="1047750"/>
                  </a:lnTo>
                  <a:lnTo>
                    <a:pt x="1149350" y="1098550"/>
                  </a:lnTo>
                  <a:lnTo>
                    <a:pt x="1104900" y="1212850"/>
                  </a:lnTo>
                  <a:lnTo>
                    <a:pt x="933450" y="1384300"/>
                  </a:lnTo>
                  <a:lnTo>
                    <a:pt x="850900" y="1397000"/>
                  </a:lnTo>
                  <a:lnTo>
                    <a:pt x="762000" y="1409700"/>
                  </a:lnTo>
                  <a:lnTo>
                    <a:pt x="660400" y="1409700"/>
                  </a:lnTo>
                  <a:lnTo>
                    <a:pt x="609600" y="1390650"/>
                  </a:lnTo>
                  <a:lnTo>
                    <a:pt x="577850" y="1320800"/>
                  </a:lnTo>
                  <a:lnTo>
                    <a:pt x="539750" y="1320800"/>
                  </a:lnTo>
                  <a:lnTo>
                    <a:pt x="527050" y="1352550"/>
                  </a:lnTo>
                  <a:lnTo>
                    <a:pt x="495300" y="1282700"/>
                  </a:lnTo>
                  <a:lnTo>
                    <a:pt x="546100" y="1238250"/>
                  </a:lnTo>
                  <a:lnTo>
                    <a:pt x="539750" y="1193800"/>
                  </a:lnTo>
                  <a:lnTo>
                    <a:pt x="444500" y="1168400"/>
                  </a:lnTo>
                  <a:lnTo>
                    <a:pt x="342900" y="1168400"/>
                  </a:lnTo>
                  <a:lnTo>
                    <a:pt x="228600" y="1130300"/>
                  </a:lnTo>
                  <a:lnTo>
                    <a:pt x="120650" y="1111250"/>
                  </a:lnTo>
                  <a:lnTo>
                    <a:pt x="63500" y="1111250"/>
                  </a:lnTo>
                  <a:lnTo>
                    <a:pt x="19050" y="1003300"/>
                  </a:lnTo>
                  <a:lnTo>
                    <a:pt x="57150" y="946150"/>
                  </a:lnTo>
                  <a:lnTo>
                    <a:pt x="57150" y="882650"/>
                  </a:lnTo>
                  <a:lnTo>
                    <a:pt x="0" y="844550"/>
                  </a:lnTo>
                  <a:lnTo>
                    <a:pt x="57150" y="781050"/>
                  </a:lnTo>
                  <a:lnTo>
                    <a:pt x="107950" y="755650"/>
                  </a:lnTo>
                  <a:lnTo>
                    <a:pt x="184150" y="806450"/>
                  </a:lnTo>
                  <a:lnTo>
                    <a:pt x="266700" y="781050"/>
                  </a:lnTo>
                  <a:lnTo>
                    <a:pt x="342900" y="774700"/>
                  </a:lnTo>
                  <a:lnTo>
                    <a:pt x="406400" y="768350"/>
                  </a:lnTo>
                  <a:lnTo>
                    <a:pt x="450850" y="685800"/>
                  </a:lnTo>
                  <a:lnTo>
                    <a:pt x="450850" y="596900"/>
                  </a:lnTo>
                  <a:lnTo>
                    <a:pt x="438150" y="546100"/>
                  </a:lnTo>
                  <a:lnTo>
                    <a:pt x="304800" y="495300"/>
                  </a:lnTo>
                  <a:lnTo>
                    <a:pt x="260350" y="584200"/>
                  </a:lnTo>
                  <a:lnTo>
                    <a:pt x="260350" y="584200"/>
                  </a:lnTo>
                  <a:lnTo>
                    <a:pt x="203200" y="4127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4" name="Полилиния 283"/>
            <p:cNvSpPr/>
            <p:nvPr/>
          </p:nvSpPr>
          <p:spPr>
            <a:xfrm>
              <a:off x="202348" y="4930022"/>
              <a:ext cx="1045187" cy="791769"/>
            </a:xfrm>
            <a:custGeom>
              <a:avLst/>
              <a:gdLst>
                <a:gd name="connsiteX0" fmla="*/ 927100 w 1403350"/>
                <a:gd name="connsiteY0" fmla="*/ 165100 h 1136650"/>
                <a:gd name="connsiteX1" fmla="*/ 1003300 w 1403350"/>
                <a:gd name="connsiteY1" fmla="*/ 158750 h 1136650"/>
                <a:gd name="connsiteX2" fmla="*/ 1054100 w 1403350"/>
                <a:gd name="connsiteY2" fmla="*/ 177800 h 1136650"/>
                <a:gd name="connsiteX3" fmla="*/ 1162050 w 1403350"/>
                <a:gd name="connsiteY3" fmla="*/ 222250 h 1136650"/>
                <a:gd name="connsiteX4" fmla="*/ 1193800 w 1403350"/>
                <a:gd name="connsiteY4" fmla="*/ 241300 h 1136650"/>
                <a:gd name="connsiteX5" fmla="*/ 1257300 w 1403350"/>
                <a:gd name="connsiteY5" fmla="*/ 215900 h 1136650"/>
                <a:gd name="connsiteX6" fmla="*/ 1384300 w 1403350"/>
                <a:gd name="connsiteY6" fmla="*/ 234950 h 1136650"/>
                <a:gd name="connsiteX7" fmla="*/ 1397000 w 1403350"/>
                <a:gd name="connsiteY7" fmla="*/ 298450 h 1136650"/>
                <a:gd name="connsiteX8" fmla="*/ 1327150 w 1403350"/>
                <a:gd name="connsiteY8" fmla="*/ 330200 h 1136650"/>
                <a:gd name="connsiteX9" fmla="*/ 1397000 w 1403350"/>
                <a:gd name="connsiteY9" fmla="*/ 393700 h 1136650"/>
                <a:gd name="connsiteX10" fmla="*/ 1403350 w 1403350"/>
                <a:gd name="connsiteY10" fmla="*/ 463550 h 1136650"/>
                <a:gd name="connsiteX11" fmla="*/ 1384300 w 1403350"/>
                <a:gd name="connsiteY11" fmla="*/ 527050 h 1136650"/>
                <a:gd name="connsiteX12" fmla="*/ 1384300 w 1403350"/>
                <a:gd name="connsiteY12" fmla="*/ 527050 h 1136650"/>
                <a:gd name="connsiteX13" fmla="*/ 1308100 w 1403350"/>
                <a:gd name="connsiteY13" fmla="*/ 482600 h 1136650"/>
                <a:gd name="connsiteX14" fmla="*/ 1238250 w 1403350"/>
                <a:gd name="connsiteY14" fmla="*/ 508000 h 1136650"/>
                <a:gd name="connsiteX15" fmla="*/ 1162050 w 1403350"/>
                <a:gd name="connsiteY15" fmla="*/ 476250 h 1136650"/>
                <a:gd name="connsiteX16" fmla="*/ 1092200 w 1403350"/>
                <a:gd name="connsiteY16" fmla="*/ 514350 h 1136650"/>
                <a:gd name="connsiteX17" fmla="*/ 1066800 w 1403350"/>
                <a:gd name="connsiteY17" fmla="*/ 552450 h 1136650"/>
                <a:gd name="connsiteX18" fmla="*/ 1092200 w 1403350"/>
                <a:gd name="connsiteY18" fmla="*/ 622300 h 1136650"/>
                <a:gd name="connsiteX19" fmla="*/ 1092200 w 1403350"/>
                <a:gd name="connsiteY19" fmla="*/ 673100 h 1136650"/>
                <a:gd name="connsiteX20" fmla="*/ 1009650 w 1403350"/>
                <a:gd name="connsiteY20" fmla="*/ 698500 h 1136650"/>
                <a:gd name="connsiteX21" fmla="*/ 958850 w 1403350"/>
                <a:gd name="connsiteY21" fmla="*/ 692150 h 1136650"/>
                <a:gd name="connsiteX22" fmla="*/ 920750 w 1403350"/>
                <a:gd name="connsiteY22" fmla="*/ 647700 h 1136650"/>
                <a:gd name="connsiteX23" fmla="*/ 952500 w 1403350"/>
                <a:gd name="connsiteY23" fmla="*/ 603250 h 1136650"/>
                <a:gd name="connsiteX24" fmla="*/ 952500 w 1403350"/>
                <a:gd name="connsiteY24" fmla="*/ 552450 h 1136650"/>
                <a:gd name="connsiteX25" fmla="*/ 933450 w 1403350"/>
                <a:gd name="connsiteY25" fmla="*/ 469900 h 1136650"/>
                <a:gd name="connsiteX26" fmla="*/ 876300 w 1403350"/>
                <a:gd name="connsiteY26" fmla="*/ 444500 h 1136650"/>
                <a:gd name="connsiteX27" fmla="*/ 768350 w 1403350"/>
                <a:gd name="connsiteY27" fmla="*/ 438150 h 1136650"/>
                <a:gd name="connsiteX28" fmla="*/ 742950 w 1403350"/>
                <a:gd name="connsiteY28" fmla="*/ 438150 h 1136650"/>
                <a:gd name="connsiteX29" fmla="*/ 723900 w 1403350"/>
                <a:gd name="connsiteY29" fmla="*/ 527050 h 1136650"/>
                <a:gd name="connsiteX30" fmla="*/ 723900 w 1403350"/>
                <a:gd name="connsiteY30" fmla="*/ 590550 h 1136650"/>
                <a:gd name="connsiteX31" fmla="*/ 723900 w 1403350"/>
                <a:gd name="connsiteY31" fmla="*/ 654050 h 1136650"/>
                <a:gd name="connsiteX32" fmla="*/ 596900 w 1403350"/>
                <a:gd name="connsiteY32" fmla="*/ 787400 h 1136650"/>
                <a:gd name="connsiteX33" fmla="*/ 603250 w 1403350"/>
                <a:gd name="connsiteY33" fmla="*/ 844550 h 1136650"/>
                <a:gd name="connsiteX34" fmla="*/ 590550 w 1403350"/>
                <a:gd name="connsiteY34" fmla="*/ 933450 h 1136650"/>
                <a:gd name="connsiteX35" fmla="*/ 508000 w 1403350"/>
                <a:gd name="connsiteY35" fmla="*/ 1003300 h 1136650"/>
                <a:gd name="connsiteX36" fmla="*/ 412750 w 1403350"/>
                <a:gd name="connsiteY36" fmla="*/ 1003300 h 1136650"/>
                <a:gd name="connsiteX37" fmla="*/ 336550 w 1403350"/>
                <a:gd name="connsiteY37" fmla="*/ 946150 h 1136650"/>
                <a:gd name="connsiteX38" fmla="*/ 304800 w 1403350"/>
                <a:gd name="connsiteY38" fmla="*/ 939800 h 1136650"/>
                <a:gd name="connsiteX39" fmla="*/ 260350 w 1403350"/>
                <a:gd name="connsiteY39" fmla="*/ 965200 h 1136650"/>
                <a:gd name="connsiteX40" fmla="*/ 260350 w 1403350"/>
                <a:gd name="connsiteY40" fmla="*/ 1035050 h 1136650"/>
                <a:gd name="connsiteX41" fmla="*/ 254000 w 1403350"/>
                <a:gd name="connsiteY41" fmla="*/ 1092200 h 1136650"/>
                <a:gd name="connsiteX42" fmla="*/ 215900 w 1403350"/>
                <a:gd name="connsiteY42" fmla="*/ 1136650 h 1136650"/>
                <a:gd name="connsiteX43" fmla="*/ 158750 w 1403350"/>
                <a:gd name="connsiteY43" fmla="*/ 1003300 h 1136650"/>
                <a:gd name="connsiteX44" fmla="*/ 120650 w 1403350"/>
                <a:gd name="connsiteY44" fmla="*/ 857250 h 1136650"/>
                <a:gd name="connsiteX45" fmla="*/ 127000 w 1403350"/>
                <a:gd name="connsiteY45" fmla="*/ 749300 h 1136650"/>
                <a:gd name="connsiteX46" fmla="*/ 215900 w 1403350"/>
                <a:gd name="connsiteY46" fmla="*/ 704850 h 1136650"/>
                <a:gd name="connsiteX47" fmla="*/ 184150 w 1403350"/>
                <a:gd name="connsiteY47" fmla="*/ 666750 h 1136650"/>
                <a:gd name="connsiteX48" fmla="*/ 158750 w 1403350"/>
                <a:gd name="connsiteY48" fmla="*/ 641350 h 1136650"/>
                <a:gd name="connsiteX49" fmla="*/ 177800 w 1403350"/>
                <a:gd name="connsiteY49" fmla="*/ 565150 h 1136650"/>
                <a:gd name="connsiteX50" fmla="*/ 158750 w 1403350"/>
                <a:gd name="connsiteY50" fmla="*/ 539750 h 1136650"/>
                <a:gd name="connsiteX51" fmla="*/ 120650 w 1403350"/>
                <a:gd name="connsiteY51" fmla="*/ 571500 h 1136650"/>
                <a:gd name="connsiteX52" fmla="*/ 63500 w 1403350"/>
                <a:gd name="connsiteY52" fmla="*/ 603250 h 1136650"/>
                <a:gd name="connsiteX53" fmla="*/ 19050 w 1403350"/>
                <a:gd name="connsiteY53" fmla="*/ 635000 h 1136650"/>
                <a:gd name="connsiteX54" fmla="*/ 0 w 1403350"/>
                <a:gd name="connsiteY54" fmla="*/ 577850 h 1136650"/>
                <a:gd name="connsiteX55" fmla="*/ 12700 w 1403350"/>
                <a:gd name="connsiteY55" fmla="*/ 527050 h 1136650"/>
                <a:gd name="connsiteX56" fmla="*/ 38100 w 1403350"/>
                <a:gd name="connsiteY56" fmla="*/ 476250 h 1136650"/>
                <a:gd name="connsiteX57" fmla="*/ 133350 w 1403350"/>
                <a:gd name="connsiteY57" fmla="*/ 431800 h 1136650"/>
                <a:gd name="connsiteX58" fmla="*/ 209550 w 1403350"/>
                <a:gd name="connsiteY58" fmla="*/ 387350 h 1136650"/>
                <a:gd name="connsiteX59" fmla="*/ 234950 w 1403350"/>
                <a:gd name="connsiteY59" fmla="*/ 368300 h 1136650"/>
                <a:gd name="connsiteX60" fmla="*/ 177800 w 1403350"/>
                <a:gd name="connsiteY60" fmla="*/ 355600 h 1136650"/>
                <a:gd name="connsiteX61" fmla="*/ 158750 w 1403350"/>
                <a:gd name="connsiteY61" fmla="*/ 323850 h 1136650"/>
                <a:gd name="connsiteX62" fmla="*/ 158750 w 1403350"/>
                <a:gd name="connsiteY62" fmla="*/ 228600 h 1136650"/>
                <a:gd name="connsiteX63" fmla="*/ 171450 w 1403350"/>
                <a:gd name="connsiteY63" fmla="*/ 190500 h 1136650"/>
                <a:gd name="connsiteX64" fmla="*/ 215900 w 1403350"/>
                <a:gd name="connsiteY64" fmla="*/ 133350 h 1136650"/>
                <a:gd name="connsiteX65" fmla="*/ 215900 w 1403350"/>
                <a:gd name="connsiteY65" fmla="*/ 133350 h 1136650"/>
                <a:gd name="connsiteX66" fmla="*/ 215900 w 1403350"/>
                <a:gd name="connsiteY66" fmla="*/ 57150 h 1136650"/>
                <a:gd name="connsiteX67" fmla="*/ 215900 w 1403350"/>
                <a:gd name="connsiteY67" fmla="*/ 12700 h 1136650"/>
                <a:gd name="connsiteX68" fmla="*/ 273050 w 1403350"/>
                <a:gd name="connsiteY68" fmla="*/ 0 h 1136650"/>
                <a:gd name="connsiteX69" fmla="*/ 279400 w 1403350"/>
                <a:gd name="connsiteY69" fmla="*/ 88900 h 1136650"/>
                <a:gd name="connsiteX70" fmla="*/ 342900 w 1403350"/>
                <a:gd name="connsiteY70" fmla="*/ 120650 h 1136650"/>
                <a:gd name="connsiteX71" fmla="*/ 419100 w 1403350"/>
                <a:gd name="connsiteY71" fmla="*/ 152400 h 1136650"/>
                <a:gd name="connsiteX72" fmla="*/ 514350 w 1403350"/>
                <a:gd name="connsiteY72" fmla="*/ 171450 h 1136650"/>
                <a:gd name="connsiteX73" fmla="*/ 577850 w 1403350"/>
                <a:gd name="connsiteY73" fmla="*/ 171450 h 1136650"/>
                <a:gd name="connsiteX74" fmla="*/ 628650 w 1403350"/>
                <a:gd name="connsiteY74" fmla="*/ 120650 h 1136650"/>
                <a:gd name="connsiteX75" fmla="*/ 666750 w 1403350"/>
                <a:gd name="connsiteY75" fmla="*/ 120650 h 1136650"/>
                <a:gd name="connsiteX76" fmla="*/ 723900 w 1403350"/>
                <a:gd name="connsiteY76" fmla="*/ 133350 h 1136650"/>
                <a:gd name="connsiteX77" fmla="*/ 749300 w 1403350"/>
                <a:gd name="connsiteY77" fmla="*/ 133350 h 1136650"/>
                <a:gd name="connsiteX78" fmla="*/ 736600 w 1403350"/>
                <a:gd name="connsiteY78" fmla="*/ 38100 h 1136650"/>
                <a:gd name="connsiteX79" fmla="*/ 768350 w 1403350"/>
                <a:gd name="connsiteY79" fmla="*/ 19050 h 1136650"/>
                <a:gd name="connsiteX80" fmla="*/ 831850 w 1403350"/>
                <a:gd name="connsiteY80" fmla="*/ 88900 h 1136650"/>
                <a:gd name="connsiteX81" fmla="*/ 857250 w 1403350"/>
                <a:gd name="connsiteY81" fmla="*/ 152400 h 1136650"/>
                <a:gd name="connsiteX82" fmla="*/ 882650 w 1403350"/>
                <a:gd name="connsiteY82" fmla="*/ 222250 h 1136650"/>
                <a:gd name="connsiteX83" fmla="*/ 927100 w 1403350"/>
                <a:gd name="connsiteY83" fmla="*/ 247650 h 1136650"/>
                <a:gd name="connsiteX84" fmla="*/ 927100 w 1403350"/>
                <a:gd name="connsiteY84" fmla="*/ 247650 h 1136650"/>
                <a:gd name="connsiteX85" fmla="*/ 927100 w 1403350"/>
                <a:gd name="connsiteY85" fmla="*/ 165100 h 1136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</a:cxnLst>
              <a:rect l="l" t="t" r="r" b="b"/>
              <a:pathLst>
                <a:path w="1403350" h="1136650">
                  <a:moveTo>
                    <a:pt x="927100" y="165100"/>
                  </a:moveTo>
                  <a:lnTo>
                    <a:pt x="1003300" y="158750"/>
                  </a:lnTo>
                  <a:lnTo>
                    <a:pt x="1054100" y="177800"/>
                  </a:lnTo>
                  <a:lnTo>
                    <a:pt x="1162050" y="222250"/>
                  </a:lnTo>
                  <a:lnTo>
                    <a:pt x="1193800" y="241300"/>
                  </a:lnTo>
                  <a:lnTo>
                    <a:pt x="1257300" y="215900"/>
                  </a:lnTo>
                  <a:lnTo>
                    <a:pt x="1384300" y="234950"/>
                  </a:lnTo>
                  <a:lnTo>
                    <a:pt x="1397000" y="298450"/>
                  </a:lnTo>
                  <a:lnTo>
                    <a:pt x="1327150" y="330200"/>
                  </a:lnTo>
                  <a:lnTo>
                    <a:pt x="1397000" y="393700"/>
                  </a:lnTo>
                  <a:lnTo>
                    <a:pt x="1403350" y="463550"/>
                  </a:lnTo>
                  <a:lnTo>
                    <a:pt x="1384300" y="527050"/>
                  </a:lnTo>
                  <a:lnTo>
                    <a:pt x="1384300" y="527050"/>
                  </a:lnTo>
                  <a:lnTo>
                    <a:pt x="1308100" y="482600"/>
                  </a:lnTo>
                  <a:lnTo>
                    <a:pt x="1238250" y="508000"/>
                  </a:lnTo>
                  <a:lnTo>
                    <a:pt x="1162050" y="476250"/>
                  </a:lnTo>
                  <a:lnTo>
                    <a:pt x="1092200" y="514350"/>
                  </a:lnTo>
                  <a:lnTo>
                    <a:pt x="1066800" y="552450"/>
                  </a:lnTo>
                  <a:lnTo>
                    <a:pt x="1092200" y="622300"/>
                  </a:lnTo>
                  <a:lnTo>
                    <a:pt x="1092200" y="673100"/>
                  </a:lnTo>
                  <a:lnTo>
                    <a:pt x="1009650" y="698500"/>
                  </a:lnTo>
                  <a:lnTo>
                    <a:pt x="958850" y="692150"/>
                  </a:lnTo>
                  <a:lnTo>
                    <a:pt x="920750" y="647700"/>
                  </a:lnTo>
                  <a:lnTo>
                    <a:pt x="952500" y="603250"/>
                  </a:lnTo>
                  <a:lnTo>
                    <a:pt x="952500" y="552450"/>
                  </a:lnTo>
                  <a:lnTo>
                    <a:pt x="933450" y="469900"/>
                  </a:lnTo>
                  <a:lnTo>
                    <a:pt x="876300" y="444500"/>
                  </a:lnTo>
                  <a:lnTo>
                    <a:pt x="768350" y="438150"/>
                  </a:lnTo>
                  <a:lnTo>
                    <a:pt x="742950" y="438150"/>
                  </a:lnTo>
                  <a:lnTo>
                    <a:pt x="723900" y="527050"/>
                  </a:lnTo>
                  <a:lnTo>
                    <a:pt x="723900" y="590550"/>
                  </a:lnTo>
                  <a:lnTo>
                    <a:pt x="723900" y="654050"/>
                  </a:lnTo>
                  <a:lnTo>
                    <a:pt x="596900" y="787400"/>
                  </a:lnTo>
                  <a:lnTo>
                    <a:pt x="603250" y="844550"/>
                  </a:lnTo>
                  <a:lnTo>
                    <a:pt x="590550" y="933450"/>
                  </a:lnTo>
                  <a:lnTo>
                    <a:pt x="508000" y="1003300"/>
                  </a:lnTo>
                  <a:lnTo>
                    <a:pt x="412750" y="1003300"/>
                  </a:lnTo>
                  <a:lnTo>
                    <a:pt x="336550" y="946150"/>
                  </a:lnTo>
                  <a:lnTo>
                    <a:pt x="304800" y="939800"/>
                  </a:lnTo>
                  <a:lnTo>
                    <a:pt x="260350" y="965200"/>
                  </a:lnTo>
                  <a:lnTo>
                    <a:pt x="260350" y="1035050"/>
                  </a:lnTo>
                  <a:lnTo>
                    <a:pt x="254000" y="1092200"/>
                  </a:lnTo>
                  <a:lnTo>
                    <a:pt x="215900" y="1136650"/>
                  </a:lnTo>
                  <a:lnTo>
                    <a:pt x="158750" y="1003300"/>
                  </a:lnTo>
                  <a:lnTo>
                    <a:pt x="120650" y="857250"/>
                  </a:lnTo>
                  <a:lnTo>
                    <a:pt x="127000" y="749300"/>
                  </a:lnTo>
                  <a:lnTo>
                    <a:pt x="215900" y="704850"/>
                  </a:lnTo>
                  <a:lnTo>
                    <a:pt x="184150" y="666750"/>
                  </a:lnTo>
                  <a:lnTo>
                    <a:pt x="158750" y="641350"/>
                  </a:lnTo>
                  <a:lnTo>
                    <a:pt x="177800" y="565150"/>
                  </a:lnTo>
                  <a:lnTo>
                    <a:pt x="158750" y="539750"/>
                  </a:lnTo>
                  <a:lnTo>
                    <a:pt x="120650" y="571500"/>
                  </a:lnTo>
                  <a:lnTo>
                    <a:pt x="63500" y="603250"/>
                  </a:lnTo>
                  <a:lnTo>
                    <a:pt x="19050" y="635000"/>
                  </a:lnTo>
                  <a:lnTo>
                    <a:pt x="0" y="577850"/>
                  </a:lnTo>
                  <a:lnTo>
                    <a:pt x="12700" y="527050"/>
                  </a:lnTo>
                  <a:lnTo>
                    <a:pt x="38100" y="476250"/>
                  </a:lnTo>
                  <a:lnTo>
                    <a:pt x="133350" y="431800"/>
                  </a:lnTo>
                  <a:lnTo>
                    <a:pt x="209550" y="387350"/>
                  </a:lnTo>
                  <a:lnTo>
                    <a:pt x="234950" y="368300"/>
                  </a:lnTo>
                  <a:lnTo>
                    <a:pt x="177800" y="355600"/>
                  </a:lnTo>
                  <a:lnTo>
                    <a:pt x="158750" y="323850"/>
                  </a:lnTo>
                  <a:lnTo>
                    <a:pt x="158750" y="228600"/>
                  </a:lnTo>
                  <a:lnTo>
                    <a:pt x="171450" y="190500"/>
                  </a:lnTo>
                  <a:lnTo>
                    <a:pt x="215900" y="133350"/>
                  </a:lnTo>
                  <a:lnTo>
                    <a:pt x="215900" y="133350"/>
                  </a:lnTo>
                  <a:lnTo>
                    <a:pt x="215900" y="57150"/>
                  </a:lnTo>
                  <a:lnTo>
                    <a:pt x="215900" y="12700"/>
                  </a:lnTo>
                  <a:lnTo>
                    <a:pt x="273050" y="0"/>
                  </a:lnTo>
                  <a:lnTo>
                    <a:pt x="279400" y="88900"/>
                  </a:lnTo>
                  <a:lnTo>
                    <a:pt x="342900" y="120650"/>
                  </a:lnTo>
                  <a:lnTo>
                    <a:pt x="419100" y="152400"/>
                  </a:lnTo>
                  <a:lnTo>
                    <a:pt x="514350" y="171450"/>
                  </a:lnTo>
                  <a:lnTo>
                    <a:pt x="577850" y="171450"/>
                  </a:lnTo>
                  <a:lnTo>
                    <a:pt x="628650" y="120650"/>
                  </a:lnTo>
                  <a:lnTo>
                    <a:pt x="666750" y="120650"/>
                  </a:lnTo>
                  <a:lnTo>
                    <a:pt x="723900" y="133350"/>
                  </a:lnTo>
                  <a:lnTo>
                    <a:pt x="749300" y="133350"/>
                  </a:lnTo>
                  <a:lnTo>
                    <a:pt x="736600" y="38100"/>
                  </a:lnTo>
                  <a:lnTo>
                    <a:pt x="768350" y="19050"/>
                  </a:lnTo>
                  <a:lnTo>
                    <a:pt x="831850" y="88900"/>
                  </a:lnTo>
                  <a:lnTo>
                    <a:pt x="857250" y="152400"/>
                  </a:lnTo>
                  <a:lnTo>
                    <a:pt x="882650" y="222250"/>
                  </a:lnTo>
                  <a:lnTo>
                    <a:pt x="927100" y="247650"/>
                  </a:lnTo>
                  <a:lnTo>
                    <a:pt x="927100" y="247650"/>
                  </a:lnTo>
                  <a:lnTo>
                    <a:pt x="927100" y="16510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5" name="Прямоугольник 284"/>
            <p:cNvSpPr/>
            <p:nvPr/>
          </p:nvSpPr>
          <p:spPr>
            <a:xfrm>
              <a:off x="155422" y="5222629"/>
              <a:ext cx="1215290" cy="24622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Старое </a:t>
              </a:r>
            </a:p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Дрожжаное</a:t>
              </a:r>
            </a:p>
          </p:txBody>
        </p:sp>
        <p:sp>
          <p:nvSpPr>
            <p:cNvPr id="286" name="Полилиния 285"/>
            <p:cNvSpPr/>
            <p:nvPr/>
          </p:nvSpPr>
          <p:spPr>
            <a:xfrm>
              <a:off x="2207591" y="4164792"/>
              <a:ext cx="1224902" cy="1441991"/>
            </a:xfrm>
            <a:custGeom>
              <a:avLst/>
              <a:gdLst>
                <a:gd name="connsiteX0" fmla="*/ 25400 w 1644650"/>
                <a:gd name="connsiteY0" fmla="*/ 730250 h 2070100"/>
                <a:gd name="connsiteX1" fmla="*/ 12700 w 1644650"/>
                <a:gd name="connsiteY1" fmla="*/ 641350 h 2070100"/>
                <a:gd name="connsiteX2" fmla="*/ 146050 w 1644650"/>
                <a:gd name="connsiteY2" fmla="*/ 584200 h 2070100"/>
                <a:gd name="connsiteX3" fmla="*/ 190500 w 1644650"/>
                <a:gd name="connsiteY3" fmla="*/ 558800 h 2070100"/>
                <a:gd name="connsiteX4" fmla="*/ 298450 w 1644650"/>
                <a:gd name="connsiteY4" fmla="*/ 558800 h 2070100"/>
                <a:gd name="connsiteX5" fmla="*/ 292100 w 1644650"/>
                <a:gd name="connsiteY5" fmla="*/ 501650 h 2070100"/>
                <a:gd name="connsiteX6" fmla="*/ 292100 w 1644650"/>
                <a:gd name="connsiteY6" fmla="*/ 501650 h 2070100"/>
                <a:gd name="connsiteX7" fmla="*/ 387350 w 1644650"/>
                <a:gd name="connsiteY7" fmla="*/ 539750 h 2070100"/>
                <a:gd name="connsiteX8" fmla="*/ 488950 w 1644650"/>
                <a:gd name="connsiteY8" fmla="*/ 508000 h 2070100"/>
                <a:gd name="connsiteX9" fmla="*/ 527050 w 1644650"/>
                <a:gd name="connsiteY9" fmla="*/ 482600 h 2070100"/>
                <a:gd name="connsiteX10" fmla="*/ 533400 w 1644650"/>
                <a:gd name="connsiteY10" fmla="*/ 412750 h 2070100"/>
                <a:gd name="connsiteX11" fmla="*/ 590550 w 1644650"/>
                <a:gd name="connsiteY11" fmla="*/ 400050 h 2070100"/>
                <a:gd name="connsiteX12" fmla="*/ 692150 w 1644650"/>
                <a:gd name="connsiteY12" fmla="*/ 368300 h 2070100"/>
                <a:gd name="connsiteX13" fmla="*/ 762000 w 1644650"/>
                <a:gd name="connsiteY13" fmla="*/ 355600 h 2070100"/>
                <a:gd name="connsiteX14" fmla="*/ 723900 w 1644650"/>
                <a:gd name="connsiteY14" fmla="*/ 330200 h 2070100"/>
                <a:gd name="connsiteX15" fmla="*/ 781050 w 1644650"/>
                <a:gd name="connsiteY15" fmla="*/ 311150 h 2070100"/>
                <a:gd name="connsiteX16" fmla="*/ 844550 w 1644650"/>
                <a:gd name="connsiteY16" fmla="*/ 304800 h 2070100"/>
                <a:gd name="connsiteX17" fmla="*/ 920750 w 1644650"/>
                <a:gd name="connsiteY17" fmla="*/ 292100 h 2070100"/>
                <a:gd name="connsiteX18" fmla="*/ 895350 w 1644650"/>
                <a:gd name="connsiteY18" fmla="*/ 234950 h 2070100"/>
                <a:gd name="connsiteX19" fmla="*/ 876300 w 1644650"/>
                <a:gd name="connsiteY19" fmla="*/ 196850 h 2070100"/>
                <a:gd name="connsiteX20" fmla="*/ 876300 w 1644650"/>
                <a:gd name="connsiteY20" fmla="*/ 177800 h 2070100"/>
                <a:gd name="connsiteX21" fmla="*/ 901700 w 1644650"/>
                <a:gd name="connsiteY21" fmla="*/ 165100 h 2070100"/>
                <a:gd name="connsiteX22" fmla="*/ 901700 w 1644650"/>
                <a:gd name="connsiteY22" fmla="*/ 95250 h 2070100"/>
                <a:gd name="connsiteX23" fmla="*/ 901700 w 1644650"/>
                <a:gd name="connsiteY23" fmla="*/ 95250 h 2070100"/>
                <a:gd name="connsiteX24" fmla="*/ 958850 w 1644650"/>
                <a:gd name="connsiteY24" fmla="*/ 31750 h 2070100"/>
                <a:gd name="connsiteX25" fmla="*/ 977900 w 1644650"/>
                <a:gd name="connsiteY25" fmla="*/ 0 h 2070100"/>
                <a:gd name="connsiteX26" fmla="*/ 977900 w 1644650"/>
                <a:gd name="connsiteY26" fmla="*/ 0 h 2070100"/>
                <a:gd name="connsiteX27" fmla="*/ 1041400 w 1644650"/>
                <a:gd name="connsiteY27" fmla="*/ 95250 h 2070100"/>
                <a:gd name="connsiteX28" fmla="*/ 1066800 w 1644650"/>
                <a:gd name="connsiteY28" fmla="*/ 114300 h 2070100"/>
                <a:gd name="connsiteX29" fmla="*/ 1130300 w 1644650"/>
                <a:gd name="connsiteY29" fmla="*/ 107950 h 2070100"/>
                <a:gd name="connsiteX30" fmla="*/ 1231900 w 1644650"/>
                <a:gd name="connsiteY30" fmla="*/ 57150 h 2070100"/>
                <a:gd name="connsiteX31" fmla="*/ 1301750 w 1644650"/>
                <a:gd name="connsiteY31" fmla="*/ 69850 h 2070100"/>
                <a:gd name="connsiteX32" fmla="*/ 1327150 w 1644650"/>
                <a:gd name="connsiteY32" fmla="*/ 101600 h 2070100"/>
                <a:gd name="connsiteX33" fmla="*/ 1346200 w 1644650"/>
                <a:gd name="connsiteY33" fmla="*/ 165100 h 2070100"/>
                <a:gd name="connsiteX34" fmla="*/ 1403350 w 1644650"/>
                <a:gd name="connsiteY34" fmla="*/ 215900 h 2070100"/>
                <a:gd name="connsiteX35" fmla="*/ 1428750 w 1644650"/>
                <a:gd name="connsiteY35" fmla="*/ 298450 h 2070100"/>
                <a:gd name="connsiteX36" fmla="*/ 1473200 w 1644650"/>
                <a:gd name="connsiteY36" fmla="*/ 336550 h 2070100"/>
                <a:gd name="connsiteX37" fmla="*/ 1498600 w 1644650"/>
                <a:gd name="connsiteY37" fmla="*/ 438150 h 2070100"/>
                <a:gd name="connsiteX38" fmla="*/ 1492250 w 1644650"/>
                <a:gd name="connsiteY38" fmla="*/ 501650 h 2070100"/>
                <a:gd name="connsiteX39" fmla="*/ 1460500 w 1644650"/>
                <a:gd name="connsiteY39" fmla="*/ 533400 h 2070100"/>
                <a:gd name="connsiteX40" fmla="*/ 1485900 w 1644650"/>
                <a:gd name="connsiteY40" fmla="*/ 590550 h 2070100"/>
                <a:gd name="connsiteX41" fmla="*/ 1485900 w 1644650"/>
                <a:gd name="connsiteY41" fmla="*/ 590550 h 2070100"/>
                <a:gd name="connsiteX42" fmla="*/ 1562100 w 1644650"/>
                <a:gd name="connsiteY42" fmla="*/ 558800 h 2070100"/>
                <a:gd name="connsiteX43" fmla="*/ 1606550 w 1644650"/>
                <a:gd name="connsiteY43" fmla="*/ 577850 h 2070100"/>
                <a:gd name="connsiteX44" fmla="*/ 1638300 w 1644650"/>
                <a:gd name="connsiteY44" fmla="*/ 571500 h 2070100"/>
                <a:gd name="connsiteX45" fmla="*/ 1644650 w 1644650"/>
                <a:gd name="connsiteY45" fmla="*/ 622300 h 2070100"/>
                <a:gd name="connsiteX46" fmla="*/ 1562100 w 1644650"/>
                <a:gd name="connsiteY46" fmla="*/ 622300 h 2070100"/>
                <a:gd name="connsiteX47" fmla="*/ 1524000 w 1644650"/>
                <a:gd name="connsiteY47" fmla="*/ 660400 h 2070100"/>
                <a:gd name="connsiteX48" fmla="*/ 1549400 w 1644650"/>
                <a:gd name="connsiteY48" fmla="*/ 685800 h 2070100"/>
                <a:gd name="connsiteX49" fmla="*/ 1479550 w 1644650"/>
                <a:gd name="connsiteY49" fmla="*/ 781050 h 2070100"/>
                <a:gd name="connsiteX50" fmla="*/ 1447800 w 1644650"/>
                <a:gd name="connsiteY50" fmla="*/ 793750 h 2070100"/>
                <a:gd name="connsiteX51" fmla="*/ 1428750 w 1644650"/>
                <a:gd name="connsiteY51" fmla="*/ 831850 h 2070100"/>
                <a:gd name="connsiteX52" fmla="*/ 1308100 w 1644650"/>
                <a:gd name="connsiteY52" fmla="*/ 908050 h 2070100"/>
                <a:gd name="connsiteX53" fmla="*/ 1244600 w 1644650"/>
                <a:gd name="connsiteY53" fmla="*/ 908050 h 2070100"/>
                <a:gd name="connsiteX54" fmla="*/ 1206500 w 1644650"/>
                <a:gd name="connsiteY54" fmla="*/ 946150 h 2070100"/>
                <a:gd name="connsiteX55" fmla="*/ 1200150 w 1644650"/>
                <a:gd name="connsiteY55" fmla="*/ 977900 h 2070100"/>
                <a:gd name="connsiteX56" fmla="*/ 1263650 w 1644650"/>
                <a:gd name="connsiteY56" fmla="*/ 1016000 h 2070100"/>
                <a:gd name="connsiteX57" fmla="*/ 1289050 w 1644650"/>
                <a:gd name="connsiteY57" fmla="*/ 1054100 h 2070100"/>
                <a:gd name="connsiteX58" fmla="*/ 1289050 w 1644650"/>
                <a:gd name="connsiteY58" fmla="*/ 1104900 h 2070100"/>
                <a:gd name="connsiteX59" fmla="*/ 1250950 w 1644650"/>
                <a:gd name="connsiteY59" fmla="*/ 1143000 h 2070100"/>
                <a:gd name="connsiteX60" fmla="*/ 1219200 w 1644650"/>
                <a:gd name="connsiteY60" fmla="*/ 1206500 h 2070100"/>
                <a:gd name="connsiteX61" fmla="*/ 1219200 w 1644650"/>
                <a:gd name="connsiteY61" fmla="*/ 1295400 h 2070100"/>
                <a:gd name="connsiteX62" fmla="*/ 1219200 w 1644650"/>
                <a:gd name="connsiteY62" fmla="*/ 1339850 h 2070100"/>
                <a:gd name="connsiteX63" fmla="*/ 1263650 w 1644650"/>
                <a:gd name="connsiteY63" fmla="*/ 1339850 h 2070100"/>
                <a:gd name="connsiteX64" fmla="*/ 1276350 w 1644650"/>
                <a:gd name="connsiteY64" fmla="*/ 1352550 h 2070100"/>
                <a:gd name="connsiteX65" fmla="*/ 1276350 w 1644650"/>
                <a:gd name="connsiteY65" fmla="*/ 1416050 h 2070100"/>
                <a:gd name="connsiteX66" fmla="*/ 1333500 w 1644650"/>
                <a:gd name="connsiteY66" fmla="*/ 1460500 h 2070100"/>
                <a:gd name="connsiteX67" fmla="*/ 1352550 w 1644650"/>
                <a:gd name="connsiteY67" fmla="*/ 1517650 h 2070100"/>
                <a:gd name="connsiteX68" fmla="*/ 1365250 w 1644650"/>
                <a:gd name="connsiteY68" fmla="*/ 1581150 h 2070100"/>
                <a:gd name="connsiteX69" fmla="*/ 1365250 w 1644650"/>
                <a:gd name="connsiteY69" fmla="*/ 1631950 h 2070100"/>
                <a:gd name="connsiteX70" fmla="*/ 1339850 w 1644650"/>
                <a:gd name="connsiteY70" fmla="*/ 1651000 h 2070100"/>
                <a:gd name="connsiteX71" fmla="*/ 1409700 w 1644650"/>
                <a:gd name="connsiteY71" fmla="*/ 1670050 h 2070100"/>
                <a:gd name="connsiteX72" fmla="*/ 1511300 w 1644650"/>
                <a:gd name="connsiteY72" fmla="*/ 1689100 h 2070100"/>
                <a:gd name="connsiteX73" fmla="*/ 1536700 w 1644650"/>
                <a:gd name="connsiteY73" fmla="*/ 1689100 h 2070100"/>
                <a:gd name="connsiteX74" fmla="*/ 1555750 w 1644650"/>
                <a:gd name="connsiteY74" fmla="*/ 1739900 h 2070100"/>
                <a:gd name="connsiteX75" fmla="*/ 1606550 w 1644650"/>
                <a:gd name="connsiteY75" fmla="*/ 1733550 h 2070100"/>
                <a:gd name="connsiteX76" fmla="*/ 1638300 w 1644650"/>
                <a:gd name="connsiteY76" fmla="*/ 1816100 h 2070100"/>
                <a:gd name="connsiteX77" fmla="*/ 1625600 w 1644650"/>
                <a:gd name="connsiteY77" fmla="*/ 1860550 h 2070100"/>
                <a:gd name="connsiteX78" fmla="*/ 1574800 w 1644650"/>
                <a:gd name="connsiteY78" fmla="*/ 1898650 h 2070100"/>
                <a:gd name="connsiteX79" fmla="*/ 1587500 w 1644650"/>
                <a:gd name="connsiteY79" fmla="*/ 1949450 h 2070100"/>
                <a:gd name="connsiteX80" fmla="*/ 1587500 w 1644650"/>
                <a:gd name="connsiteY80" fmla="*/ 1949450 h 2070100"/>
                <a:gd name="connsiteX81" fmla="*/ 1587500 w 1644650"/>
                <a:gd name="connsiteY81" fmla="*/ 2012950 h 2070100"/>
                <a:gd name="connsiteX82" fmla="*/ 1549400 w 1644650"/>
                <a:gd name="connsiteY82" fmla="*/ 1981200 h 2070100"/>
                <a:gd name="connsiteX83" fmla="*/ 1498600 w 1644650"/>
                <a:gd name="connsiteY83" fmla="*/ 2032000 h 2070100"/>
                <a:gd name="connsiteX84" fmla="*/ 1447800 w 1644650"/>
                <a:gd name="connsiteY84" fmla="*/ 2012950 h 2070100"/>
                <a:gd name="connsiteX85" fmla="*/ 1371600 w 1644650"/>
                <a:gd name="connsiteY85" fmla="*/ 2070100 h 2070100"/>
                <a:gd name="connsiteX86" fmla="*/ 1231900 w 1644650"/>
                <a:gd name="connsiteY86" fmla="*/ 2038350 h 2070100"/>
                <a:gd name="connsiteX87" fmla="*/ 1270000 w 1644650"/>
                <a:gd name="connsiteY87" fmla="*/ 1892300 h 2070100"/>
                <a:gd name="connsiteX88" fmla="*/ 1206500 w 1644650"/>
                <a:gd name="connsiteY88" fmla="*/ 1822450 h 2070100"/>
                <a:gd name="connsiteX89" fmla="*/ 1212850 w 1644650"/>
                <a:gd name="connsiteY89" fmla="*/ 1739900 h 2070100"/>
                <a:gd name="connsiteX90" fmla="*/ 1200150 w 1644650"/>
                <a:gd name="connsiteY90" fmla="*/ 1689100 h 2070100"/>
                <a:gd name="connsiteX91" fmla="*/ 1123950 w 1644650"/>
                <a:gd name="connsiteY91" fmla="*/ 1651000 h 2070100"/>
                <a:gd name="connsiteX92" fmla="*/ 1155700 w 1644650"/>
                <a:gd name="connsiteY92" fmla="*/ 1593850 h 2070100"/>
                <a:gd name="connsiteX93" fmla="*/ 1155700 w 1644650"/>
                <a:gd name="connsiteY93" fmla="*/ 1593850 h 2070100"/>
                <a:gd name="connsiteX94" fmla="*/ 1143000 w 1644650"/>
                <a:gd name="connsiteY94" fmla="*/ 1543050 h 2070100"/>
                <a:gd name="connsiteX95" fmla="*/ 1047750 w 1644650"/>
                <a:gd name="connsiteY95" fmla="*/ 1377950 h 2070100"/>
                <a:gd name="connsiteX96" fmla="*/ 971550 w 1644650"/>
                <a:gd name="connsiteY96" fmla="*/ 1314450 h 2070100"/>
                <a:gd name="connsiteX97" fmla="*/ 901700 w 1644650"/>
                <a:gd name="connsiteY97" fmla="*/ 1225550 h 2070100"/>
                <a:gd name="connsiteX98" fmla="*/ 806450 w 1644650"/>
                <a:gd name="connsiteY98" fmla="*/ 1143000 h 2070100"/>
                <a:gd name="connsiteX99" fmla="*/ 755650 w 1644650"/>
                <a:gd name="connsiteY99" fmla="*/ 1098550 h 2070100"/>
                <a:gd name="connsiteX100" fmla="*/ 692150 w 1644650"/>
                <a:gd name="connsiteY100" fmla="*/ 1111250 h 2070100"/>
                <a:gd name="connsiteX101" fmla="*/ 723900 w 1644650"/>
                <a:gd name="connsiteY101" fmla="*/ 1174750 h 2070100"/>
                <a:gd name="connsiteX102" fmla="*/ 711200 w 1644650"/>
                <a:gd name="connsiteY102" fmla="*/ 1206500 h 2070100"/>
                <a:gd name="connsiteX103" fmla="*/ 641350 w 1644650"/>
                <a:gd name="connsiteY103" fmla="*/ 1244600 h 2070100"/>
                <a:gd name="connsiteX104" fmla="*/ 565150 w 1644650"/>
                <a:gd name="connsiteY104" fmla="*/ 1219200 h 2070100"/>
                <a:gd name="connsiteX105" fmla="*/ 546100 w 1644650"/>
                <a:gd name="connsiteY105" fmla="*/ 1231900 h 2070100"/>
                <a:gd name="connsiteX106" fmla="*/ 501650 w 1644650"/>
                <a:gd name="connsiteY106" fmla="*/ 1320800 h 2070100"/>
                <a:gd name="connsiteX107" fmla="*/ 444500 w 1644650"/>
                <a:gd name="connsiteY107" fmla="*/ 1377950 h 2070100"/>
                <a:gd name="connsiteX108" fmla="*/ 444500 w 1644650"/>
                <a:gd name="connsiteY108" fmla="*/ 1377950 h 2070100"/>
                <a:gd name="connsiteX109" fmla="*/ 330200 w 1644650"/>
                <a:gd name="connsiteY109" fmla="*/ 1352550 h 2070100"/>
                <a:gd name="connsiteX110" fmla="*/ 298450 w 1644650"/>
                <a:gd name="connsiteY110" fmla="*/ 1377950 h 2070100"/>
                <a:gd name="connsiteX111" fmla="*/ 203200 w 1644650"/>
                <a:gd name="connsiteY111" fmla="*/ 1276350 h 2070100"/>
                <a:gd name="connsiteX112" fmla="*/ 69850 w 1644650"/>
                <a:gd name="connsiteY112" fmla="*/ 1276350 h 2070100"/>
                <a:gd name="connsiteX113" fmla="*/ 69850 w 1644650"/>
                <a:gd name="connsiteY113" fmla="*/ 1276350 h 2070100"/>
                <a:gd name="connsiteX114" fmla="*/ 57150 w 1644650"/>
                <a:gd name="connsiteY114" fmla="*/ 1130300 h 2070100"/>
                <a:gd name="connsiteX115" fmla="*/ 25400 w 1644650"/>
                <a:gd name="connsiteY115" fmla="*/ 1060450 h 2070100"/>
                <a:gd name="connsiteX116" fmla="*/ 0 w 1644650"/>
                <a:gd name="connsiteY116" fmla="*/ 971550 h 2070100"/>
                <a:gd name="connsiteX117" fmla="*/ 44450 w 1644650"/>
                <a:gd name="connsiteY117" fmla="*/ 800100 h 2070100"/>
                <a:gd name="connsiteX118" fmla="*/ 25400 w 1644650"/>
                <a:gd name="connsiteY118" fmla="*/ 730250 h 207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</a:cxnLst>
              <a:rect l="l" t="t" r="r" b="b"/>
              <a:pathLst>
                <a:path w="1644650" h="2070100">
                  <a:moveTo>
                    <a:pt x="25400" y="730250"/>
                  </a:moveTo>
                  <a:lnTo>
                    <a:pt x="12700" y="641350"/>
                  </a:lnTo>
                  <a:lnTo>
                    <a:pt x="146050" y="584200"/>
                  </a:lnTo>
                  <a:lnTo>
                    <a:pt x="190500" y="558800"/>
                  </a:lnTo>
                  <a:lnTo>
                    <a:pt x="298450" y="558800"/>
                  </a:lnTo>
                  <a:lnTo>
                    <a:pt x="292100" y="501650"/>
                  </a:lnTo>
                  <a:lnTo>
                    <a:pt x="292100" y="501650"/>
                  </a:lnTo>
                  <a:lnTo>
                    <a:pt x="387350" y="539750"/>
                  </a:lnTo>
                  <a:lnTo>
                    <a:pt x="488950" y="508000"/>
                  </a:lnTo>
                  <a:lnTo>
                    <a:pt x="527050" y="482600"/>
                  </a:lnTo>
                  <a:lnTo>
                    <a:pt x="533400" y="412750"/>
                  </a:lnTo>
                  <a:lnTo>
                    <a:pt x="590550" y="400050"/>
                  </a:lnTo>
                  <a:lnTo>
                    <a:pt x="692150" y="368300"/>
                  </a:lnTo>
                  <a:lnTo>
                    <a:pt x="762000" y="355600"/>
                  </a:lnTo>
                  <a:lnTo>
                    <a:pt x="723900" y="330200"/>
                  </a:lnTo>
                  <a:lnTo>
                    <a:pt x="781050" y="311150"/>
                  </a:lnTo>
                  <a:lnTo>
                    <a:pt x="844550" y="304800"/>
                  </a:lnTo>
                  <a:lnTo>
                    <a:pt x="920750" y="292100"/>
                  </a:lnTo>
                  <a:lnTo>
                    <a:pt x="895350" y="234950"/>
                  </a:lnTo>
                  <a:lnTo>
                    <a:pt x="876300" y="196850"/>
                  </a:lnTo>
                  <a:lnTo>
                    <a:pt x="876300" y="177800"/>
                  </a:lnTo>
                  <a:lnTo>
                    <a:pt x="901700" y="165100"/>
                  </a:lnTo>
                  <a:lnTo>
                    <a:pt x="901700" y="95250"/>
                  </a:lnTo>
                  <a:lnTo>
                    <a:pt x="901700" y="95250"/>
                  </a:lnTo>
                  <a:lnTo>
                    <a:pt x="958850" y="31750"/>
                  </a:lnTo>
                  <a:lnTo>
                    <a:pt x="977900" y="0"/>
                  </a:lnTo>
                  <a:lnTo>
                    <a:pt x="977900" y="0"/>
                  </a:lnTo>
                  <a:lnTo>
                    <a:pt x="1041400" y="95250"/>
                  </a:lnTo>
                  <a:lnTo>
                    <a:pt x="1066800" y="114300"/>
                  </a:lnTo>
                  <a:lnTo>
                    <a:pt x="1130300" y="107950"/>
                  </a:lnTo>
                  <a:lnTo>
                    <a:pt x="1231900" y="57150"/>
                  </a:lnTo>
                  <a:lnTo>
                    <a:pt x="1301750" y="69850"/>
                  </a:lnTo>
                  <a:lnTo>
                    <a:pt x="1327150" y="101600"/>
                  </a:lnTo>
                  <a:lnTo>
                    <a:pt x="1346200" y="165100"/>
                  </a:lnTo>
                  <a:lnTo>
                    <a:pt x="1403350" y="215900"/>
                  </a:lnTo>
                  <a:lnTo>
                    <a:pt x="1428750" y="298450"/>
                  </a:lnTo>
                  <a:lnTo>
                    <a:pt x="1473200" y="336550"/>
                  </a:lnTo>
                  <a:lnTo>
                    <a:pt x="1498600" y="438150"/>
                  </a:lnTo>
                  <a:lnTo>
                    <a:pt x="1492250" y="501650"/>
                  </a:lnTo>
                  <a:lnTo>
                    <a:pt x="1460500" y="533400"/>
                  </a:lnTo>
                  <a:lnTo>
                    <a:pt x="1485900" y="590550"/>
                  </a:lnTo>
                  <a:lnTo>
                    <a:pt x="1485900" y="590550"/>
                  </a:lnTo>
                  <a:lnTo>
                    <a:pt x="1562100" y="558800"/>
                  </a:lnTo>
                  <a:lnTo>
                    <a:pt x="1606550" y="577850"/>
                  </a:lnTo>
                  <a:lnTo>
                    <a:pt x="1638300" y="571500"/>
                  </a:lnTo>
                  <a:lnTo>
                    <a:pt x="1644650" y="622300"/>
                  </a:lnTo>
                  <a:lnTo>
                    <a:pt x="1562100" y="622300"/>
                  </a:lnTo>
                  <a:lnTo>
                    <a:pt x="1524000" y="660400"/>
                  </a:lnTo>
                  <a:lnTo>
                    <a:pt x="1549400" y="685800"/>
                  </a:lnTo>
                  <a:lnTo>
                    <a:pt x="1479550" y="781050"/>
                  </a:lnTo>
                  <a:lnTo>
                    <a:pt x="1447800" y="793750"/>
                  </a:lnTo>
                  <a:lnTo>
                    <a:pt x="1428750" y="831850"/>
                  </a:lnTo>
                  <a:lnTo>
                    <a:pt x="1308100" y="908050"/>
                  </a:lnTo>
                  <a:lnTo>
                    <a:pt x="1244600" y="908050"/>
                  </a:lnTo>
                  <a:lnTo>
                    <a:pt x="1206500" y="946150"/>
                  </a:lnTo>
                  <a:lnTo>
                    <a:pt x="1200150" y="977900"/>
                  </a:lnTo>
                  <a:lnTo>
                    <a:pt x="1263650" y="1016000"/>
                  </a:lnTo>
                  <a:lnTo>
                    <a:pt x="1289050" y="1054100"/>
                  </a:lnTo>
                  <a:lnTo>
                    <a:pt x="1289050" y="1104900"/>
                  </a:lnTo>
                  <a:lnTo>
                    <a:pt x="1250950" y="1143000"/>
                  </a:lnTo>
                  <a:lnTo>
                    <a:pt x="1219200" y="1206500"/>
                  </a:lnTo>
                  <a:lnTo>
                    <a:pt x="1219200" y="1295400"/>
                  </a:lnTo>
                  <a:lnTo>
                    <a:pt x="1219200" y="1339850"/>
                  </a:lnTo>
                  <a:lnTo>
                    <a:pt x="1263650" y="1339850"/>
                  </a:lnTo>
                  <a:lnTo>
                    <a:pt x="1276350" y="1352550"/>
                  </a:lnTo>
                  <a:lnTo>
                    <a:pt x="1276350" y="1416050"/>
                  </a:lnTo>
                  <a:lnTo>
                    <a:pt x="1333500" y="1460500"/>
                  </a:lnTo>
                  <a:lnTo>
                    <a:pt x="1352550" y="1517650"/>
                  </a:lnTo>
                  <a:lnTo>
                    <a:pt x="1365250" y="1581150"/>
                  </a:lnTo>
                  <a:lnTo>
                    <a:pt x="1365250" y="1631950"/>
                  </a:lnTo>
                  <a:lnTo>
                    <a:pt x="1339850" y="1651000"/>
                  </a:lnTo>
                  <a:lnTo>
                    <a:pt x="1409700" y="1670050"/>
                  </a:lnTo>
                  <a:lnTo>
                    <a:pt x="1511300" y="1689100"/>
                  </a:lnTo>
                  <a:lnTo>
                    <a:pt x="1536700" y="1689100"/>
                  </a:lnTo>
                  <a:lnTo>
                    <a:pt x="1555750" y="1739900"/>
                  </a:lnTo>
                  <a:lnTo>
                    <a:pt x="1606550" y="1733550"/>
                  </a:lnTo>
                  <a:lnTo>
                    <a:pt x="1638300" y="1816100"/>
                  </a:lnTo>
                  <a:lnTo>
                    <a:pt x="1625600" y="1860550"/>
                  </a:lnTo>
                  <a:lnTo>
                    <a:pt x="1574800" y="1898650"/>
                  </a:lnTo>
                  <a:lnTo>
                    <a:pt x="1587500" y="1949450"/>
                  </a:lnTo>
                  <a:lnTo>
                    <a:pt x="1587500" y="1949450"/>
                  </a:lnTo>
                  <a:lnTo>
                    <a:pt x="1587500" y="2012950"/>
                  </a:lnTo>
                  <a:lnTo>
                    <a:pt x="1549400" y="1981200"/>
                  </a:lnTo>
                  <a:lnTo>
                    <a:pt x="1498600" y="2032000"/>
                  </a:lnTo>
                  <a:lnTo>
                    <a:pt x="1447800" y="2012950"/>
                  </a:lnTo>
                  <a:lnTo>
                    <a:pt x="1371600" y="2070100"/>
                  </a:lnTo>
                  <a:lnTo>
                    <a:pt x="1231900" y="2038350"/>
                  </a:lnTo>
                  <a:lnTo>
                    <a:pt x="1270000" y="1892300"/>
                  </a:lnTo>
                  <a:lnTo>
                    <a:pt x="1206500" y="1822450"/>
                  </a:lnTo>
                  <a:lnTo>
                    <a:pt x="1212850" y="1739900"/>
                  </a:lnTo>
                  <a:lnTo>
                    <a:pt x="1200150" y="1689100"/>
                  </a:lnTo>
                  <a:lnTo>
                    <a:pt x="1123950" y="1651000"/>
                  </a:lnTo>
                  <a:lnTo>
                    <a:pt x="1155700" y="1593850"/>
                  </a:lnTo>
                  <a:lnTo>
                    <a:pt x="1155700" y="1593850"/>
                  </a:lnTo>
                  <a:lnTo>
                    <a:pt x="1143000" y="1543050"/>
                  </a:lnTo>
                  <a:lnTo>
                    <a:pt x="1047750" y="1377950"/>
                  </a:lnTo>
                  <a:lnTo>
                    <a:pt x="971550" y="1314450"/>
                  </a:lnTo>
                  <a:lnTo>
                    <a:pt x="901700" y="1225550"/>
                  </a:lnTo>
                  <a:lnTo>
                    <a:pt x="806450" y="1143000"/>
                  </a:lnTo>
                  <a:lnTo>
                    <a:pt x="755650" y="1098550"/>
                  </a:lnTo>
                  <a:lnTo>
                    <a:pt x="692150" y="1111250"/>
                  </a:lnTo>
                  <a:lnTo>
                    <a:pt x="723900" y="1174750"/>
                  </a:lnTo>
                  <a:lnTo>
                    <a:pt x="711200" y="1206500"/>
                  </a:lnTo>
                  <a:lnTo>
                    <a:pt x="641350" y="1244600"/>
                  </a:lnTo>
                  <a:lnTo>
                    <a:pt x="565150" y="1219200"/>
                  </a:lnTo>
                  <a:lnTo>
                    <a:pt x="546100" y="1231900"/>
                  </a:lnTo>
                  <a:lnTo>
                    <a:pt x="501650" y="1320800"/>
                  </a:lnTo>
                  <a:lnTo>
                    <a:pt x="444500" y="1377950"/>
                  </a:lnTo>
                  <a:lnTo>
                    <a:pt x="444500" y="1377950"/>
                  </a:lnTo>
                  <a:lnTo>
                    <a:pt x="330200" y="1352550"/>
                  </a:lnTo>
                  <a:lnTo>
                    <a:pt x="298450" y="1377950"/>
                  </a:lnTo>
                  <a:lnTo>
                    <a:pt x="203200" y="1276350"/>
                  </a:lnTo>
                  <a:lnTo>
                    <a:pt x="69850" y="1276350"/>
                  </a:lnTo>
                  <a:lnTo>
                    <a:pt x="69850" y="1276350"/>
                  </a:lnTo>
                  <a:lnTo>
                    <a:pt x="57150" y="1130300"/>
                  </a:lnTo>
                  <a:lnTo>
                    <a:pt x="25400" y="1060450"/>
                  </a:lnTo>
                  <a:lnTo>
                    <a:pt x="0" y="971550"/>
                  </a:lnTo>
                  <a:lnTo>
                    <a:pt x="44450" y="800100"/>
                  </a:lnTo>
                  <a:lnTo>
                    <a:pt x="25400" y="730250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87" name="Прямоугольник 286"/>
            <p:cNvSpPr/>
            <p:nvPr/>
          </p:nvSpPr>
          <p:spPr>
            <a:xfrm>
              <a:off x="2400076" y="4455133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Болгар</a:t>
              </a:r>
            </a:p>
          </p:txBody>
        </p:sp>
        <p:sp>
          <p:nvSpPr>
            <p:cNvPr id="288" name="Прямоугольник 287"/>
            <p:cNvSpPr/>
            <p:nvPr/>
          </p:nvSpPr>
          <p:spPr>
            <a:xfrm>
              <a:off x="1825773" y="4669594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Тетюши</a:t>
              </a:r>
            </a:p>
          </p:txBody>
        </p:sp>
        <p:sp>
          <p:nvSpPr>
            <p:cNvPr id="289" name="Прямоугольник 288"/>
            <p:cNvSpPr/>
            <p:nvPr/>
          </p:nvSpPr>
          <p:spPr>
            <a:xfrm>
              <a:off x="1008924" y="4366065"/>
              <a:ext cx="61573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Буинск</a:t>
              </a:r>
            </a:p>
          </p:txBody>
        </p:sp>
        <p:sp>
          <p:nvSpPr>
            <p:cNvPr id="290" name="Полилиния 289"/>
            <p:cNvSpPr/>
            <p:nvPr/>
          </p:nvSpPr>
          <p:spPr>
            <a:xfrm>
              <a:off x="6813982" y="5038384"/>
              <a:ext cx="846554" cy="1090342"/>
            </a:xfrm>
            <a:custGeom>
              <a:avLst/>
              <a:gdLst>
                <a:gd name="connsiteX0" fmla="*/ 92075 w 1136650"/>
                <a:gd name="connsiteY0" fmla="*/ 365125 h 1565275"/>
                <a:gd name="connsiteX1" fmla="*/ 28575 w 1136650"/>
                <a:gd name="connsiteY1" fmla="*/ 355600 h 1565275"/>
                <a:gd name="connsiteX2" fmla="*/ 9525 w 1136650"/>
                <a:gd name="connsiteY2" fmla="*/ 317500 h 1565275"/>
                <a:gd name="connsiteX3" fmla="*/ 28575 w 1136650"/>
                <a:gd name="connsiteY3" fmla="*/ 276225 h 1565275"/>
                <a:gd name="connsiteX4" fmla="*/ 0 w 1136650"/>
                <a:gd name="connsiteY4" fmla="*/ 184150 h 1565275"/>
                <a:gd name="connsiteX5" fmla="*/ 60325 w 1136650"/>
                <a:gd name="connsiteY5" fmla="*/ 180975 h 1565275"/>
                <a:gd name="connsiteX6" fmla="*/ 111125 w 1136650"/>
                <a:gd name="connsiteY6" fmla="*/ 165100 h 1565275"/>
                <a:gd name="connsiteX7" fmla="*/ 123825 w 1136650"/>
                <a:gd name="connsiteY7" fmla="*/ 101600 h 1565275"/>
                <a:gd name="connsiteX8" fmla="*/ 139700 w 1136650"/>
                <a:gd name="connsiteY8" fmla="*/ 88900 h 1565275"/>
                <a:gd name="connsiteX9" fmla="*/ 177800 w 1136650"/>
                <a:gd name="connsiteY9" fmla="*/ 73025 h 1565275"/>
                <a:gd name="connsiteX10" fmla="*/ 149225 w 1136650"/>
                <a:gd name="connsiteY10" fmla="*/ 53975 h 1565275"/>
                <a:gd name="connsiteX11" fmla="*/ 149225 w 1136650"/>
                <a:gd name="connsiteY11" fmla="*/ 53975 h 1565275"/>
                <a:gd name="connsiteX12" fmla="*/ 187325 w 1136650"/>
                <a:gd name="connsiteY12" fmla="*/ 3175 h 1565275"/>
                <a:gd name="connsiteX13" fmla="*/ 231775 w 1136650"/>
                <a:gd name="connsiteY13" fmla="*/ 0 h 1565275"/>
                <a:gd name="connsiteX14" fmla="*/ 238125 w 1136650"/>
                <a:gd name="connsiteY14" fmla="*/ 38100 h 1565275"/>
                <a:gd name="connsiteX15" fmla="*/ 250825 w 1136650"/>
                <a:gd name="connsiteY15" fmla="*/ 73025 h 1565275"/>
                <a:gd name="connsiteX16" fmla="*/ 276225 w 1136650"/>
                <a:gd name="connsiteY16" fmla="*/ 85725 h 1565275"/>
                <a:gd name="connsiteX17" fmla="*/ 307975 w 1136650"/>
                <a:gd name="connsiteY17" fmla="*/ 85725 h 1565275"/>
                <a:gd name="connsiteX18" fmla="*/ 330200 w 1136650"/>
                <a:gd name="connsiteY18" fmla="*/ 85725 h 1565275"/>
                <a:gd name="connsiteX19" fmla="*/ 368300 w 1136650"/>
                <a:gd name="connsiteY19" fmla="*/ 174625 h 1565275"/>
                <a:gd name="connsiteX20" fmla="*/ 396875 w 1136650"/>
                <a:gd name="connsiteY20" fmla="*/ 219075 h 1565275"/>
                <a:gd name="connsiteX21" fmla="*/ 428625 w 1136650"/>
                <a:gd name="connsiteY21" fmla="*/ 269875 h 1565275"/>
                <a:gd name="connsiteX22" fmla="*/ 403225 w 1136650"/>
                <a:gd name="connsiteY22" fmla="*/ 384175 h 1565275"/>
                <a:gd name="connsiteX23" fmla="*/ 492125 w 1136650"/>
                <a:gd name="connsiteY23" fmla="*/ 400050 h 1565275"/>
                <a:gd name="connsiteX24" fmla="*/ 619125 w 1136650"/>
                <a:gd name="connsiteY24" fmla="*/ 266700 h 1565275"/>
                <a:gd name="connsiteX25" fmla="*/ 657225 w 1136650"/>
                <a:gd name="connsiteY25" fmla="*/ 212725 h 1565275"/>
                <a:gd name="connsiteX26" fmla="*/ 758825 w 1136650"/>
                <a:gd name="connsiteY26" fmla="*/ 184150 h 1565275"/>
                <a:gd name="connsiteX27" fmla="*/ 803275 w 1136650"/>
                <a:gd name="connsiteY27" fmla="*/ 244475 h 1565275"/>
                <a:gd name="connsiteX28" fmla="*/ 898525 w 1136650"/>
                <a:gd name="connsiteY28" fmla="*/ 234950 h 1565275"/>
                <a:gd name="connsiteX29" fmla="*/ 939800 w 1136650"/>
                <a:gd name="connsiteY29" fmla="*/ 234950 h 1565275"/>
                <a:gd name="connsiteX30" fmla="*/ 1003300 w 1136650"/>
                <a:gd name="connsiteY30" fmla="*/ 196850 h 1565275"/>
                <a:gd name="connsiteX31" fmla="*/ 1050925 w 1136650"/>
                <a:gd name="connsiteY31" fmla="*/ 190500 h 1565275"/>
                <a:gd name="connsiteX32" fmla="*/ 1050925 w 1136650"/>
                <a:gd name="connsiteY32" fmla="*/ 190500 h 1565275"/>
                <a:gd name="connsiteX33" fmla="*/ 1060450 w 1136650"/>
                <a:gd name="connsiteY33" fmla="*/ 215900 h 1565275"/>
                <a:gd name="connsiteX34" fmla="*/ 1079500 w 1136650"/>
                <a:gd name="connsiteY34" fmla="*/ 244475 h 1565275"/>
                <a:gd name="connsiteX35" fmla="*/ 1079500 w 1136650"/>
                <a:gd name="connsiteY35" fmla="*/ 244475 h 1565275"/>
                <a:gd name="connsiteX36" fmla="*/ 1047750 w 1136650"/>
                <a:gd name="connsiteY36" fmla="*/ 273050 h 1565275"/>
                <a:gd name="connsiteX37" fmla="*/ 1022350 w 1136650"/>
                <a:gd name="connsiteY37" fmla="*/ 288925 h 1565275"/>
                <a:gd name="connsiteX38" fmla="*/ 958850 w 1136650"/>
                <a:gd name="connsiteY38" fmla="*/ 301625 h 1565275"/>
                <a:gd name="connsiteX39" fmla="*/ 958850 w 1136650"/>
                <a:gd name="connsiteY39" fmla="*/ 301625 h 1565275"/>
                <a:gd name="connsiteX40" fmla="*/ 974725 w 1136650"/>
                <a:gd name="connsiteY40" fmla="*/ 349250 h 1565275"/>
                <a:gd name="connsiteX41" fmla="*/ 1016000 w 1136650"/>
                <a:gd name="connsiteY41" fmla="*/ 384175 h 1565275"/>
                <a:gd name="connsiteX42" fmla="*/ 1047750 w 1136650"/>
                <a:gd name="connsiteY42" fmla="*/ 412750 h 1565275"/>
                <a:gd name="connsiteX43" fmla="*/ 1060450 w 1136650"/>
                <a:gd name="connsiteY43" fmla="*/ 482600 h 1565275"/>
                <a:gd name="connsiteX44" fmla="*/ 1060450 w 1136650"/>
                <a:gd name="connsiteY44" fmla="*/ 536575 h 1565275"/>
                <a:gd name="connsiteX45" fmla="*/ 1085850 w 1136650"/>
                <a:gd name="connsiteY45" fmla="*/ 593725 h 1565275"/>
                <a:gd name="connsiteX46" fmla="*/ 1123950 w 1136650"/>
                <a:gd name="connsiteY46" fmla="*/ 603250 h 1565275"/>
                <a:gd name="connsiteX47" fmla="*/ 1136650 w 1136650"/>
                <a:gd name="connsiteY47" fmla="*/ 635000 h 1565275"/>
                <a:gd name="connsiteX48" fmla="*/ 1123950 w 1136650"/>
                <a:gd name="connsiteY48" fmla="*/ 685800 h 1565275"/>
                <a:gd name="connsiteX49" fmla="*/ 1089025 w 1136650"/>
                <a:gd name="connsiteY49" fmla="*/ 711200 h 1565275"/>
                <a:gd name="connsiteX50" fmla="*/ 1101725 w 1136650"/>
                <a:gd name="connsiteY50" fmla="*/ 736600 h 1565275"/>
                <a:gd name="connsiteX51" fmla="*/ 1089025 w 1136650"/>
                <a:gd name="connsiteY51" fmla="*/ 765175 h 1565275"/>
                <a:gd name="connsiteX52" fmla="*/ 1006475 w 1136650"/>
                <a:gd name="connsiteY52" fmla="*/ 752475 h 1565275"/>
                <a:gd name="connsiteX53" fmla="*/ 1009650 w 1136650"/>
                <a:gd name="connsiteY53" fmla="*/ 708025 h 1565275"/>
                <a:gd name="connsiteX54" fmla="*/ 1009650 w 1136650"/>
                <a:gd name="connsiteY54" fmla="*/ 708025 h 1565275"/>
                <a:gd name="connsiteX55" fmla="*/ 1000125 w 1136650"/>
                <a:gd name="connsiteY55" fmla="*/ 650875 h 1565275"/>
                <a:gd name="connsiteX56" fmla="*/ 946150 w 1136650"/>
                <a:gd name="connsiteY56" fmla="*/ 631825 h 1565275"/>
                <a:gd name="connsiteX57" fmla="*/ 885825 w 1136650"/>
                <a:gd name="connsiteY57" fmla="*/ 628650 h 1565275"/>
                <a:gd name="connsiteX58" fmla="*/ 854075 w 1136650"/>
                <a:gd name="connsiteY58" fmla="*/ 663575 h 1565275"/>
                <a:gd name="connsiteX59" fmla="*/ 850900 w 1136650"/>
                <a:gd name="connsiteY59" fmla="*/ 749300 h 1565275"/>
                <a:gd name="connsiteX60" fmla="*/ 784225 w 1136650"/>
                <a:gd name="connsiteY60" fmla="*/ 847725 h 1565275"/>
                <a:gd name="connsiteX61" fmla="*/ 847725 w 1136650"/>
                <a:gd name="connsiteY61" fmla="*/ 850900 h 1565275"/>
                <a:gd name="connsiteX62" fmla="*/ 933450 w 1136650"/>
                <a:gd name="connsiteY62" fmla="*/ 920750 h 1565275"/>
                <a:gd name="connsiteX63" fmla="*/ 971550 w 1136650"/>
                <a:gd name="connsiteY63" fmla="*/ 990600 h 1565275"/>
                <a:gd name="connsiteX64" fmla="*/ 1038225 w 1136650"/>
                <a:gd name="connsiteY64" fmla="*/ 1028700 h 1565275"/>
                <a:gd name="connsiteX65" fmla="*/ 1073150 w 1136650"/>
                <a:gd name="connsiteY65" fmla="*/ 1060450 h 1565275"/>
                <a:gd name="connsiteX66" fmla="*/ 1012825 w 1136650"/>
                <a:gd name="connsiteY66" fmla="*/ 1114425 h 1565275"/>
                <a:gd name="connsiteX67" fmla="*/ 1019175 w 1136650"/>
                <a:gd name="connsiteY67" fmla="*/ 1177925 h 1565275"/>
                <a:gd name="connsiteX68" fmla="*/ 1035050 w 1136650"/>
                <a:gd name="connsiteY68" fmla="*/ 1244600 h 1565275"/>
                <a:gd name="connsiteX69" fmla="*/ 996950 w 1136650"/>
                <a:gd name="connsiteY69" fmla="*/ 1349375 h 1565275"/>
                <a:gd name="connsiteX70" fmla="*/ 968375 w 1136650"/>
                <a:gd name="connsiteY70" fmla="*/ 1355725 h 1565275"/>
                <a:gd name="connsiteX71" fmla="*/ 866775 w 1136650"/>
                <a:gd name="connsiteY71" fmla="*/ 1368425 h 1565275"/>
                <a:gd name="connsiteX72" fmla="*/ 863600 w 1136650"/>
                <a:gd name="connsiteY72" fmla="*/ 1466850 h 1565275"/>
                <a:gd name="connsiteX73" fmla="*/ 777875 w 1136650"/>
                <a:gd name="connsiteY73" fmla="*/ 1565275 h 1565275"/>
                <a:gd name="connsiteX74" fmla="*/ 673100 w 1136650"/>
                <a:gd name="connsiteY74" fmla="*/ 1552575 h 1565275"/>
                <a:gd name="connsiteX75" fmla="*/ 679450 w 1136650"/>
                <a:gd name="connsiteY75" fmla="*/ 1527175 h 1565275"/>
                <a:gd name="connsiteX76" fmla="*/ 746125 w 1136650"/>
                <a:gd name="connsiteY76" fmla="*/ 1476375 h 1565275"/>
                <a:gd name="connsiteX77" fmla="*/ 755650 w 1136650"/>
                <a:gd name="connsiteY77" fmla="*/ 1431925 h 1565275"/>
                <a:gd name="connsiteX78" fmla="*/ 708025 w 1136650"/>
                <a:gd name="connsiteY78" fmla="*/ 1400175 h 1565275"/>
                <a:gd name="connsiteX79" fmla="*/ 625475 w 1136650"/>
                <a:gd name="connsiteY79" fmla="*/ 1409700 h 1565275"/>
                <a:gd name="connsiteX80" fmla="*/ 584200 w 1136650"/>
                <a:gd name="connsiteY80" fmla="*/ 1441450 h 1565275"/>
                <a:gd name="connsiteX81" fmla="*/ 520700 w 1136650"/>
                <a:gd name="connsiteY81" fmla="*/ 1384300 h 1565275"/>
                <a:gd name="connsiteX82" fmla="*/ 396875 w 1136650"/>
                <a:gd name="connsiteY82" fmla="*/ 1323975 h 1565275"/>
                <a:gd name="connsiteX83" fmla="*/ 352425 w 1136650"/>
                <a:gd name="connsiteY83" fmla="*/ 1314450 h 1565275"/>
                <a:gd name="connsiteX84" fmla="*/ 222250 w 1136650"/>
                <a:gd name="connsiteY84" fmla="*/ 1371600 h 1565275"/>
                <a:gd name="connsiteX85" fmla="*/ 231775 w 1136650"/>
                <a:gd name="connsiteY85" fmla="*/ 1343025 h 1565275"/>
                <a:gd name="connsiteX86" fmla="*/ 212725 w 1136650"/>
                <a:gd name="connsiteY86" fmla="*/ 1193800 h 1565275"/>
                <a:gd name="connsiteX87" fmla="*/ 174625 w 1136650"/>
                <a:gd name="connsiteY87" fmla="*/ 1168400 h 1565275"/>
                <a:gd name="connsiteX88" fmla="*/ 174625 w 1136650"/>
                <a:gd name="connsiteY88" fmla="*/ 1143000 h 1565275"/>
                <a:gd name="connsiteX89" fmla="*/ 247650 w 1136650"/>
                <a:gd name="connsiteY89" fmla="*/ 1095375 h 1565275"/>
                <a:gd name="connsiteX90" fmla="*/ 292100 w 1136650"/>
                <a:gd name="connsiteY90" fmla="*/ 1044575 h 1565275"/>
                <a:gd name="connsiteX91" fmla="*/ 323850 w 1136650"/>
                <a:gd name="connsiteY91" fmla="*/ 1003300 h 1565275"/>
                <a:gd name="connsiteX92" fmla="*/ 336550 w 1136650"/>
                <a:gd name="connsiteY92" fmla="*/ 984250 h 1565275"/>
                <a:gd name="connsiteX93" fmla="*/ 320675 w 1136650"/>
                <a:gd name="connsiteY93" fmla="*/ 927100 h 1565275"/>
                <a:gd name="connsiteX94" fmla="*/ 298450 w 1136650"/>
                <a:gd name="connsiteY94" fmla="*/ 892175 h 1565275"/>
                <a:gd name="connsiteX95" fmla="*/ 276225 w 1136650"/>
                <a:gd name="connsiteY95" fmla="*/ 857250 h 1565275"/>
                <a:gd name="connsiteX96" fmla="*/ 276225 w 1136650"/>
                <a:gd name="connsiteY96" fmla="*/ 822325 h 1565275"/>
                <a:gd name="connsiteX97" fmla="*/ 346075 w 1136650"/>
                <a:gd name="connsiteY97" fmla="*/ 777875 h 1565275"/>
                <a:gd name="connsiteX98" fmla="*/ 374650 w 1136650"/>
                <a:gd name="connsiteY98" fmla="*/ 758825 h 1565275"/>
                <a:gd name="connsiteX99" fmla="*/ 396875 w 1136650"/>
                <a:gd name="connsiteY99" fmla="*/ 758825 h 1565275"/>
                <a:gd name="connsiteX100" fmla="*/ 428625 w 1136650"/>
                <a:gd name="connsiteY100" fmla="*/ 758825 h 1565275"/>
                <a:gd name="connsiteX101" fmla="*/ 438150 w 1136650"/>
                <a:gd name="connsiteY101" fmla="*/ 727075 h 1565275"/>
                <a:gd name="connsiteX102" fmla="*/ 438150 w 1136650"/>
                <a:gd name="connsiteY102" fmla="*/ 727075 h 1565275"/>
                <a:gd name="connsiteX103" fmla="*/ 358775 w 1136650"/>
                <a:gd name="connsiteY103" fmla="*/ 669925 h 1565275"/>
                <a:gd name="connsiteX104" fmla="*/ 339725 w 1136650"/>
                <a:gd name="connsiteY104" fmla="*/ 606425 h 1565275"/>
                <a:gd name="connsiteX105" fmla="*/ 365125 w 1136650"/>
                <a:gd name="connsiteY105" fmla="*/ 577850 h 1565275"/>
                <a:gd name="connsiteX106" fmla="*/ 336550 w 1136650"/>
                <a:gd name="connsiteY106" fmla="*/ 530225 h 1565275"/>
                <a:gd name="connsiteX107" fmla="*/ 260350 w 1136650"/>
                <a:gd name="connsiteY107" fmla="*/ 514350 h 1565275"/>
                <a:gd name="connsiteX108" fmla="*/ 209550 w 1136650"/>
                <a:gd name="connsiteY108" fmla="*/ 482600 h 1565275"/>
                <a:gd name="connsiteX109" fmla="*/ 209550 w 1136650"/>
                <a:gd name="connsiteY109" fmla="*/ 454025 h 1565275"/>
                <a:gd name="connsiteX110" fmla="*/ 238125 w 1136650"/>
                <a:gd name="connsiteY110" fmla="*/ 425450 h 1565275"/>
                <a:gd name="connsiteX111" fmla="*/ 228600 w 1136650"/>
                <a:gd name="connsiteY111" fmla="*/ 384175 h 1565275"/>
                <a:gd name="connsiteX112" fmla="*/ 196850 w 1136650"/>
                <a:gd name="connsiteY112" fmla="*/ 381000 h 1565275"/>
                <a:gd name="connsiteX113" fmla="*/ 177800 w 1136650"/>
                <a:gd name="connsiteY113" fmla="*/ 403225 h 1565275"/>
                <a:gd name="connsiteX114" fmla="*/ 177800 w 1136650"/>
                <a:gd name="connsiteY114" fmla="*/ 403225 h 1565275"/>
                <a:gd name="connsiteX115" fmla="*/ 92075 w 1136650"/>
                <a:gd name="connsiteY115" fmla="*/ 365125 h 1565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</a:cxnLst>
              <a:rect l="l" t="t" r="r" b="b"/>
              <a:pathLst>
                <a:path w="1136650" h="1565275">
                  <a:moveTo>
                    <a:pt x="92075" y="365125"/>
                  </a:moveTo>
                  <a:lnTo>
                    <a:pt x="28575" y="355600"/>
                  </a:lnTo>
                  <a:lnTo>
                    <a:pt x="9525" y="317500"/>
                  </a:lnTo>
                  <a:lnTo>
                    <a:pt x="28575" y="276225"/>
                  </a:lnTo>
                  <a:lnTo>
                    <a:pt x="0" y="184150"/>
                  </a:lnTo>
                  <a:lnTo>
                    <a:pt x="60325" y="180975"/>
                  </a:lnTo>
                  <a:lnTo>
                    <a:pt x="111125" y="165100"/>
                  </a:lnTo>
                  <a:lnTo>
                    <a:pt x="123825" y="101600"/>
                  </a:lnTo>
                  <a:lnTo>
                    <a:pt x="139700" y="88900"/>
                  </a:lnTo>
                  <a:lnTo>
                    <a:pt x="177800" y="73025"/>
                  </a:lnTo>
                  <a:lnTo>
                    <a:pt x="149225" y="53975"/>
                  </a:lnTo>
                  <a:lnTo>
                    <a:pt x="149225" y="53975"/>
                  </a:lnTo>
                  <a:lnTo>
                    <a:pt x="187325" y="3175"/>
                  </a:lnTo>
                  <a:lnTo>
                    <a:pt x="231775" y="0"/>
                  </a:lnTo>
                  <a:lnTo>
                    <a:pt x="238125" y="38100"/>
                  </a:lnTo>
                  <a:lnTo>
                    <a:pt x="250825" y="73025"/>
                  </a:lnTo>
                  <a:lnTo>
                    <a:pt x="276225" y="85725"/>
                  </a:lnTo>
                  <a:lnTo>
                    <a:pt x="307975" y="85725"/>
                  </a:lnTo>
                  <a:lnTo>
                    <a:pt x="330200" y="85725"/>
                  </a:lnTo>
                  <a:lnTo>
                    <a:pt x="368300" y="174625"/>
                  </a:lnTo>
                  <a:lnTo>
                    <a:pt x="396875" y="219075"/>
                  </a:lnTo>
                  <a:lnTo>
                    <a:pt x="428625" y="269875"/>
                  </a:lnTo>
                  <a:lnTo>
                    <a:pt x="403225" y="384175"/>
                  </a:lnTo>
                  <a:lnTo>
                    <a:pt x="492125" y="400050"/>
                  </a:lnTo>
                  <a:lnTo>
                    <a:pt x="619125" y="266700"/>
                  </a:lnTo>
                  <a:lnTo>
                    <a:pt x="657225" y="212725"/>
                  </a:lnTo>
                  <a:lnTo>
                    <a:pt x="758825" y="184150"/>
                  </a:lnTo>
                  <a:lnTo>
                    <a:pt x="803275" y="244475"/>
                  </a:lnTo>
                  <a:lnTo>
                    <a:pt x="898525" y="234950"/>
                  </a:lnTo>
                  <a:lnTo>
                    <a:pt x="939800" y="234950"/>
                  </a:lnTo>
                  <a:lnTo>
                    <a:pt x="1003300" y="196850"/>
                  </a:lnTo>
                  <a:lnTo>
                    <a:pt x="1050925" y="190500"/>
                  </a:lnTo>
                  <a:lnTo>
                    <a:pt x="1050925" y="190500"/>
                  </a:lnTo>
                  <a:lnTo>
                    <a:pt x="1060450" y="215900"/>
                  </a:lnTo>
                  <a:lnTo>
                    <a:pt x="1079500" y="244475"/>
                  </a:lnTo>
                  <a:lnTo>
                    <a:pt x="1079500" y="244475"/>
                  </a:lnTo>
                  <a:lnTo>
                    <a:pt x="1047750" y="273050"/>
                  </a:lnTo>
                  <a:lnTo>
                    <a:pt x="1022350" y="288925"/>
                  </a:lnTo>
                  <a:lnTo>
                    <a:pt x="958850" y="301625"/>
                  </a:lnTo>
                  <a:lnTo>
                    <a:pt x="958850" y="301625"/>
                  </a:lnTo>
                  <a:lnTo>
                    <a:pt x="974725" y="349250"/>
                  </a:lnTo>
                  <a:lnTo>
                    <a:pt x="1016000" y="384175"/>
                  </a:lnTo>
                  <a:lnTo>
                    <a:pt x="1047750" y="412750"/>
                  </a:lnTo>
                  <a:lnTo>
                    <a:pt x="1060450" y="482600"/>
                  </a:lnTo>
                  <a:lnTo>
                    <a:pt x="1060450" y="536575"/>
                  </a:lnTo>
                  <a:lnTo>
                    <a:pt x="1085850" y="593725"/>
                  </a:lnTo>
                  <a:lnTo>
                    <a:pt x="1123950" y="603250"/>
                  </a:lnTo>
                  <a:lnTo>
                    <a:pt x="1136650" y="635000"/>
                  </a:lnTo>
                  <a:lnTo>
                    <a:pt x="1123950" y="685800"/>
                  </a:lnTo>
                  <a:lnTo>
                    <a:pt x="1089025" y="711200"/>
                  </a:lnTo>
                  <a:lnTo>
                    <a:pt x="1101725" y="736600"/>
                  </a:lnTo>
                  <a:lnTo>
                    <a:pt x="1089025" y="765175"/>
                  </a:lnTo>
                  <a:lnTo>
                    <a:pt x="1006475" y="752475"/>
                  </a:lnTo>
                  <a:lnTo>
                    <a:pt x="1009650" y="708025"/>
                  </a:lnTo>
                  <a:lnTo>
                    <a:pt x="1009650" y="708025"/>
                  </a:lnTo>
                  <a:lnTo>
                    <a:pt x="1000125" y="650875"/>
                  </a:lnTo>
                  <a:lnTo>
                    <a:pt x="946150" y="631825"/>
                  </a:lnTo>
                  <a:lnTo>
                    <a:pt x="885825" y="628650"/>
                  </a:lnTo>
                  <a:lnTo>
                    <a:pt x="854075" y="663575"/>
                  </a:lnTo>
                  <a:lnTo>
                    <a:pt x="850900" y="749300"/>
                  </a:lnTo>
                  <a:lnTo>
                    <a:pt x="784225" y="847725"/>
                  </a:lnTo>
                  <a:lnTo>
                    <a:pt x="847725" y="850900"/>
                  </a:lnTo>
                  <a:lnTo>
                    <a:pt x="933450" y="920750"/>
                  </a:lnTo>
                  <a:lnTo>
                    <a:pt x="971550" y="990600"/>
                  </a:lnTo>
                  <a:lnTo>
                    <a:pt x="1038225" y="1028700"/>
                  </a:lnTo>
                  <a:lnTo>
                    <a:pt x="1073150" y="1060450"/>
                  </a:lnTo>
                  <a:lnTo>
                    <a:pt x="1012825" y="1114425"/>
                  </a:lnTo>
                  <a:lnTo>
                    <a:pt x="1019175" y="1177925"/>
                  </a:lnTo>
                  <a:lnTo>
                    <a:pt x="1035050" y="1244600"/>
                  </a:lnTo>
                  <a:lnTo>
                    <a:pt x="996950" y="1349375"/>
                  </a:lnTo>
                  <a:lnTo>
                    <a:pt x="968375" y="1355725"/>
                  </a:lnTo>
                  <a:lnTo>
                    <a:pt x="866775" y="1368425"/>
                  </a:lnTo>
                  <a:lnTo>
                    <a:pt x="863600" y="1466850"/>
                  </a:lnTo>
                  <a:lnTo>
                    <a:pt x="777875" y="1565275"/>
                  </a:lnTo>
                  <a:lnTo>
                    <a:pt x="673100" y="1552575"/>
                  </a:lnTo>
                  <a:lnTo>
                    <a:pt x="679450" y="1527175"/>
                  </a:lnTo>
                  <a:lnTo>
                    <a:pt x="746125" y="1476375"/>
                  </a:lnTo>
                  <a:lnTo>
                    <a:pt x="755650" y="1431925"/>
                  </a:lnTo>
                  <a:lnTo>
                    <a:pt x="708025" y="1400175"/>
                  </a:lnTo>
                  <a:lnTo>
                    <a:pt x="625475" y="1409700"/>
                  </a:lnTo>
                  <a:lnTo>
                    <a:pt x="584200" y="1441450"/>
                  </a:lnTo>
                  <a:lnTo>
                    <a:pt x="520700" y="1384300"/>
                  </a:lnTo>
                  <a:lnTo>
                    <a:pt x="396875" y="1323975"/>
                  </a:lnTo>
                  <a:lnTo>
                    <a:pt x="352425" y="1314450"/>
                  </a:lnTo>
                  <a:lnTo>
                    <a:pt x="222250" y="1371600"/>
                  </a:lnTo>
                  <a:lnTo>
                    <a:pt x="231775" y="1343025"/>
                  </a:lnTo>
                  <a:lnTo>
                    <a:pt x="212725" y="1193800"/>
                  </a:lnTo>
                  <a:lnTo>
                    <a:pt x="174625" y="1168400"/>
                  </a:lnTo>
                  <a:lnTo>
                    <a:pt x="174625" y="1143000"/>
                  </a:lnTo>
                  <a:lnTo>
                    <a:pt x="247650" y="1095375"/>
                  </a:lnTo>
                  <a:lnTo>
                    <a:pt x="292100" y="1044575"/>
                  </a:lnTo>
                  <a:lnTo>
                    <a:pt x="323850" y="1003300"/>
                  </a:lnTo>
                  <a:lnTo>
                    <a:pt x="336550" y="984250"/>
                  </a:lnTo>
                  <a:lnTo>
                    <a:pt x="320675" y="927100"/>
                  </a:lnTo>
                  <a:lnTo>
                    <a:pt x="298450" y="892175"/>
                  </a:lnTo>
                  <a:lnTo>
                    <a:pt x="276225" y="857250"/>
                  </a:lnTo>
                  <a:lnTo>
                    <a:pt x="276225" y="822325"/>
                  </a:lnTo>
                  <a:lnTo>
                    <a:pt x="346075" y="777875"/>
                  </a:lnTo>
                  <a:lnTo>
                    <a:pt x="374650" y="758825"/>
                  </a:lnTo>
                  <a:lnTo>
                    <a:pt x="396875" y="758825"/>
                  </a:lnTo>
                  <a:lnTo>
                    <a:pt x="428625" y="758825"/>
                  </a:lnTo>
                  <a:lnTo>
                    <a:pt x="438150" y="727075"/>
                  </a:lnTo>
                  <a:lnTo>
                    <a:pt x="438150" y="727075"/>
                  </a:lnTo>
                  <a:lnTo>
                    <a:pt x="358775" y="669925"/>
                  </a:lnTo>
                  <a:lnTo>
                    <a:pt x="339725" y="606425"/>
                  </a:lnTo>
                  <a:lnTo>
                    <a:pt x="365125" y="577850"/>
                  </a:lnTo>
                  <a:lnTo>
                    <a:pt x="336550" y="530225"/>
                  </a:lnTo>
                  <a:lnTo>
                    <a:pt x="260350" y="514350"/>
                  </a:lnTo>
                  <a:lnTo>
                    <a:pt x="209550" y="482600"/>
                  </a:lnTo>
                  <a:lnTo>
                    <a:pt x="209550" y="454025"/>
                  </a:lnTo>
                  <a:lnTo>
                    <a:pt x="238125" y="425450"/>
                  </a:lnTo>
                  <a:lnTo>
                    <a:pt x="228600" y="384175"/>
                  </a:lnTo>
                  <a:lnTo>
                    <a:pt x="196850" y="381000"/>
                  </a:lnTo>
                  <a:lnTo>
                    <a:pt x="177800" y="403225"/>
                  </a:lnTo>
                  <a:lnTo>
                    <a:pt x="177800" y="403225"/>
                  </a:lnTo>
                  <a:lnTo>
                    <a:pt x="92075" y="365125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1" name="Полилиния 290"/>
            <p:cNvSpPr/>
            <p:nvPr/>
          </p:nvSpPr>
          <p:spPr>
            <a:xfrm>
              <a:off x="5801898" y="4989726"/>
              <a:ext cx="1342545" cy="1033390"/>
            </a:xfrm>
            <a:custGeom>
              <a:avLst/>
              <a:gdLst>
                <a:gd name="connsiteX0" fmla="*/ 0 w 1802606"/>
                <a:gd name="connsiteY0" fmla="*/ 854869 h 1483519"/>
                <a:gd name="connsiteX1" fmla="*/ 57150 w 1802606"/>
                <a:gd name="connsiteY1" fmla="*/ 795338 h 1483519"/>
                <a:gd name="connsiteX2" fmla="*/ 71438 w 1802606"/>
                <a:gd name="connsiteY2" fmla="*/ 731044 h 1483519"/>
                <a:gd name="connsiteX3" fmla="*/ 114300 w 1802606"/>
                <a:gd name="connsiteY3" fmla="*/ 669131 h 1483519"/>
                <a:gd name="connsiteX4" fmla="*/ 116681 w 1802606"/>
                <a:gd name="connsiteY4" fmla="*/ 590550 h 1483519"/>
                <a:gd name="connsiteX5" fmla="*/ 150019 w 1802606"/>
                <a:gd name="connsiteY5" fmla="*/ 490538 h 1483519"/>
                <a:gd name="connsiteX6" fmla="*/ 171450 w 1802606"/>
                <a:gd name="connsiteY6" fmla="*/ 483394 h 1483519"/>
                <a:gd name="connsiteX7" fmla="*/ 185738 w 1802606"/>
                <a:gd name="connsiteY7" fmla="*/ 402431 h 1483519"/>
                <a:gd name="connsiteX8" fmla="*/ 200025 w 1802606"/>
                <a:gd name="connsiteY8" fmla="*/ 383381 h 1483519"/>
                <a:gd name="connsiteX9" fmla="*/ 269081 w 1802606"/>
                <a:gd name="connsiteY9" fmla="*/ 376238 h 1483519"/>
                <a:gd name="connsiteX10" fmla="*/ 290513 w 1802606"/>
                <a:gd name="connsiteY10" fmla="*/ 376238 h 1483519"/>
                <a:gd name="connsiteX11" fmla="*/ 330994 w 1802606"/>
                <a:gd name="connsiteY11" fmla="*/ 342900 h 1483519"/>
                <a:gd name="connsiteX12" fmla="*/ 330994 w 1802606"/>
                <a:gd name="connsiteY12" fmla="*/ 342900 h 1483519"/>
                <a:gd name="connsiteX13" fmla="*/ 300038 w 1802606"/>
                <a:gd name="connsiteY13" fmla="*/ 311944 h 1483519"/>
                <a:gd name="connsiteX14" fmla="*/ 259556 w 1802606"/>
                <a:gd name="connsiteY14" fmla="*/ 283369 h 1483519"/>
                <a:gd name="connsiteX15" fmla="*/ 238125 w 1802606"/>
                <a:gd name="connsiteY15" fmla="*/ 273844 h 1483519"/>
                <a:gd name="connsiteX16" fmla="*/ 245269 w 1802606"/>
                <a:gd name="connsiteY16" fmla="*/ 245269 h 1483519"/>
                <a:gd name="connsiteX17" fmla="*/ 266700 w 1802606"/>
                <a:gd name="connsiteY17" fmla="*/ 228600 h 1483519"/>
                <a:gd name="connsiteX18" fmla="*/ 280988 w 1802606"/>
                <a:gd name="connsiteY18" fmla="*/ 221456 h 1483519"/>
                <a:gd name="connsiteX19" fmla="*/ 276225 w 1802606"/>
                <a:gd name="connsiteY19" fmla="*/ 197644 h 1483519"/>
                <a:gd name="connsiteX20" fmla="*/ 261938 w 1802606"/>
                <a:gd name="connsiteY20" fmla="*/ 169069 h 1483519"/>
                <a:gd name="connsiteX21" fmla="*/ 257175 w 1802606"/>
                <a:gd name="connsiteY21" fmla="*/ 102394 h 1483519"/>
                <a:gd name="connsiteX22" fmla="*/ 280988 w 1802606"/>
                <a:gd name="connsiteY22" fmla="*/ 88106 h 1483519"/>
                <a:gd name="connsiteX23" fmla="*/ 311944 w 1802606"/>
                <a:gd name="connsiteY23" fmla="*/ 61913 h 1483519"/>
                <a:gd name="connsiteX24" fmla="*/ 330994 w 1802606"/>
                <a:gd name="connsiteY24" fmla="*/ 28575 h 1483519"/>
                <a:gd name="connsiteX25" fmla="*/ 352425 w 1802606"/>
                <a:gd name="connsiteY25" fmla="*/ 28575 h 1483519"/>
                <a:gd name="connsiteX26" fmla="*/ 371475 w 1802606"/>
                <a:gd name="connsiteY26" fmla="*/ 28575 h 1483519"/>
                <a:gd name="connsiteX27" fmla="*/ 397669 w 1802606"/>
                <a:gd name="connsiteY27" fmla="*/ 9525 h 1483519"/>
                <a:gd name="connsiteX28" fmla="*/ 435769 w 1802606"/>
                <a:gd name="connsiteY28" fmla="*/ 0 h 1483519"/>
                <a:gd name="connsiteX29" fmla="*/ 457200 w 1802606"/>
                <a:gd name="connsiteY29" fmla="*/ 45244 h 1483519"/>
                <a:gd name="connsiteX30" fmla="*/ 459581 w 1802606"/>
                <a:gd name="connsiteY30" fmla="*/ 80963 h 1483519"/>
                <a:gd name="connsiteX31" fmla="*/ 483394 w 1802606"/>
                <a:gd name="connsiteY31" fmla="*/ 102394 h 1483519"/>
                <a:gd name="connsiteX32" fmla="*/ 483394 w 1802606"/>
                <a:gd name="connsiteY32" fmla="*/ 123825 h 1483519"/>
                <a:gd name="connsiteX33" fmla="*/ 490538 w 1802606"/>
                <a:gd name="connsiteY33" fmla="*/ 142875 h 1483519"/>
                <a:gd name="connsiteX34" fmla="*/ 528638 w 1802606"/>
                <a:gd name="connsiteY34" fmla="*/ 145256 h 1483519"/>
                <a:gd name="connsiteX35" fmla="*/ 559594 w 1802606"/>
                <a:gd name="connsiteY35" fmla="*/ 171450 h 1483519"/>
                <a:gd name="connsiteX36" fmla="*/ 685800 w 1802606"/>
                <a:gd name="connsiteY36" fmla="*/ 200025 h 1483519"/>
                <a:gd name="connsiteX37" fmla="*/ 731044 w 1802606"/>
                <a:gd name="connsiteY37" fmla="*/ 211931 h 1483519"/>
                <a:gd name="connsiteX38" fmla="*/ 833438 w 1802606"/>
                <a:gd name="connsiteY38" fmla="*/ 219075 h 1483519"/>
                <a:gd name="connsiteX39" fmla="*/ 828675 w 1802606"/>
                <a:gd name="connsiteY39" fmla="*/ 345281 h 1483519"/>
                <a:gd name="connsiteX40" fmla="*/ 904875 w 1802606"/>
                <a:gd name="connsiteY40" fmla="*/ 342900 h 1483519"/>
                <a:gd name="connsiteX41" fmla="*/ 938213 w 1802606"/>
                <a:gd name="connsiteY41" fmla="*/ 342900 h 1483519"/>
                <a:gd name="connsiteX42" fmla="*/ 950119 w 1802606"/>
                <a:gd name="connsiteY42" fmla="*/ 311944 h 1483519"/>
                <a:gd name="connsiteX43" fmla="*/ 983456 w 1802606"/>
                <a:gd name="connsiteY43" fmla="*/ 297656 h 1483519"/>
                <a:gd name="connsiteX44" fmla="*/ 1004888 w 1802606"/>
                <a:gd name="connsiteY44" fmla="*/ 266700 h 1483519"/>
                <a:gd name="connsiteX45" fmla="*/ 1000125 w 1802606"/>
                <a:gd name="connsiteY45" fmla="*/ 245269 h 1483519"/>
                <a:gd name="connsiteX46" fmla="*/ 1076325 w 1802606"/>
                <a:gd name="connsiteY46" fmla="*/ 242888 h 1483519"/>
                <a:gd name="connsiteX47" fmla="*/ 1119188 w 1802606"/>
                <a:gd name="connsiteY47" fmla="*/ 247650 h 1483519"/>
                <a:gd name="connsiteX48" fmla="*/ 1152525 w 1802606"/>
                <a:gd name="connsiteY48" fmla="*/ 276225 h 1483519"/>
                <a:gd name="connsiteX49" fmla="*/ 1183481 w 1802606"/>
                <a:gd name="connsiteY49" fmla="*/ 300038 h 1483519"/>
                <a:gd name="connsiteX50" fmla="*/ 1197769 w 1802606"/>
                <a:gd name="connsiteY50" fmla="*/ 304800 h 1483519"/>
                <a:gd name="connsiteX51" fmla="*/ 1231106 w 1802606"/>
                <a:gd name="connsiteY51" fmla="*/ 288131 h 1483519"/>
                <a:gd name="connsiteX52" fmla="*/ 1288256 w 1802606"/>
                <a:gd name="connsiteY52" fmla="*/ 288131 h 1483519"/>
                <a:gd name="connsiteX53" fmla="*/ 1321594 w 1802606"/>
                <a:gd name="connsiteY53" fmla="*/ 285750 h 1483519"/>
                <a:gd name="connsiteX54" fmla="*/ 1328738 w 1802606"/>
                <a:gd name="connsiteY54" fmla="*/ 259556 h 1483519"/>
                <a:gd name="connsiteX55" fmla="*/ 1362075 w 1802606"/>
                <a:gd name="connsiteY55" fmla="*/ 259556 h 1483519"/>
                <a:gd name="connsiteX56" fmla="*/ 1383506 w 1802606"/>
                <a:gd name="connsiteY56" fmla="*/ 321469 h 1483519"/>
                <a:gd name="connsiteX57" fmla="*/ 1388269 w 1802606"/>
                <a:gd name="connsiteY57" fmla="*/ 350044 h 1483519"/>
                <a:gd name="connsiteX58" fmla="*/ 1371600 w 1802606"/>
                <a:gd name="connsiteY58" fmla="*/ 381000 h 1483519"/>
                <a:gd name="connsiteX59" fmla="*/ 1395413 w 1802606"/>
                <a:gd name="connsiteY59" fmla="*/ 428625 h 1483519"/>
                <a:gd name="connsiteX60" fmla="*/ 1450181 w 1802606"/>
                <a:gd name="connsiteY60" fmla="*/ 435769 h 1483519"/>
                <a:gd name="connsiteX61" fmla="*/ 1538288 w 1802606"/>
                <a:gd name="connsiteY61" fmla="*/ 469106 h 1483519"/>
                <a:gd name="connsiteX62" fmla="*/ 1545431 w 1802606"/>
                <a:gd name="connsiteY62" fmla="*/ 459581 h 1483519"/>
                <a:gd name="connsiteX63" fmla="*/ 1571625 w 1802606"/>
                <a:gd name="connsiteY63" fmla="*/ 447675 h 1483519"/>
                <a:gd name="connsiteX64" fmla="*/ 1590675 w 1802606"/>
                <a:gd name="connsiteY64" fmla="*/ 457200 h 1483519"/>
                <a:gd name="connsiteX65" fmla="*/ 1600200 w 1802606"/>
                <a:gd name="connsiteY65" fmla="*/ 488156 h 1483519"/>
                <a:gd name="connsiteX66" fmla="*/ 1569244 w 1802606"/>
                <a:gd name="connsiteY66" fmla="*/ 531019 h 1483519"/>
                <a:gd name="connsiteX67" fmla="*/ 1571625 w 1802606"/>
                <a:gd name="connsiteY67" fmla="*/ 557213 h 1483519"/>
                <a:gd name="connsiteX68" fmla="*/ 1621631 w 1802606"/>
                <a:gd name="connsiteY68" fmla="*/ 588169 h 1483519"/>
                <a:gd name="connsiteX69" fmla="*/ 1700213 w 1802606"/>
                <a:gd name="connsiteY69" fmla="*/ 604838 h 1483519"/>
                <a:gd name="connsiteX70" fmla="*/ 1726406 w 1802606"/>
                <a:gd name="connsiteY70" fmla="*/ 645319 h 1483519"/>
                <a:gd name="connsiteX71" fmla="*/ 1707356 w 1802606"/>
                <a:gd name="connsiteY71" fmla="*/ 676275 h 1483519"/>
                <a:gd name="connsiteX72" fmla="*/ 1726406 w 1802606"/>
                <a:gd name="connsiteY72" fmla="*/ 740569 h 1483519"/>
                <a:gd name="connsiteX73" fmla="*/ 1745456 w 1802606"/>
                <a:gd name="connsiteY73" fmla="*/ 762000 h 1483519"/>
                <a:gd name="connsiteX74" fmla="*/ 1802606 w 1802606"/>
                <a:gd name="connsiteY74" fmla="*/ 797719 h 1483519"/>
                <a:gd name="connsiteX75" fmla="*/ 1793081 w 1802606"/>
                <a:gd name="connsiteY75" fmla="*/ 831056 h 1483519"/>
                <a:gd name="connsiteX76" fmla="*/ 1724025 w 1802606"/>
                <a:gd name="connsiteY76" fmla="*/ 833438 h 1483519"/>
                <a:gd name="connsiteX77" fmla="*/ 1633538 w 1802606"/>
                <a:gd name="connsiteY77" fmla="*/ 890588 h 1483519"/>
                <a:gd name="connsiteX78" fmla="*/ 1638300 w 1802606"/>
                <a:gd name="connsiteY78" fmla="*/ 914400 h 1483519"/>
                <a:gd name="connsiteX79" fmla="*/ 1652588 w 1802606"/>
                <a:gd name="connsiteY79" fmla="*/ 945356 h 1483519"/>
                <a:gd name="connsiteX80" fmla="*/ 1688306 w 1802606"/>
                <a:gd name="connsiteY80" fmla="*/ 1004888 h 1483519"/>
                <a:gd name="connsiteX81" fmla="*/ 1702594 w 1802606"/>
                <a:gd name="connsiteY81" fmla="*/ 1054894 h 1483519"/>
                <a:gd name="connsiteX82" fmla="*/ 1638300 w 1802606"/>
                <a:gd name="connsiteY82" fmla="*/ 1131094 h 1483519"/>
                <a:gd name="connsiteX83" fmla="*/ 1602581 w 1802606"/>
                <a:gd name="connsiteY83" fmla="*/ 1183481 h 1483519"/>
                <a:gd name="connsiteX84" fmla="*/ 1533525 w 1802606"/>
                <a:gd name="connsiteY84" fmla="*/ 1216819 h 1483519"/>
                <a:gd name="connsiteX85" fmla="*/ 1533525 w 1802606"/>
                <a:gd name="connsiteY85" fmla="*/ 1245394 h 1483519"/>
                <a:gd name="connsiteX86" fmla="*/ 1576388 w 1802606"/>
                <a:gd name="connsiteY86" fmla="*/ 1264444 h 1483519"/>
                <a:gd name="connsiteX87" fmla="*/ 1593056 w 1802606"/>
                <a:gd name="connsiteY87" fmla="*/ 1421606 h 1483519"/>
                <a:gd name="connsiteX88" fmla="*/ 1585913 w 1802606"/>
                <a:gd name="connsiteY88" fmla="*/ 1428750 h 1483519"/>
                <a:gd name="connsiteX89" fmla="*/ 1533525 w 1802606"/>
                <a:gd name="connsiteY89" fmla="*/ 1404938 h 1483519"/>
                <a:gd name="connsiteX90" fmla="*/ 1445419 w 1802606"/>
                <a:gd name="connsiteY90" fmla="*/ 1447800 h 1483519"/>
                <a:gd name="connsiteX91" fmla="*/ 1340644 w 1802606"/>
                <a:gd name="connsiteY91" fmla="*/ 1347788 h 1483519"/>
                <a:gd name="connsiteX92" fmla="*/ 1364456 w 1802606"/>
                <a:gd name="connsiteY92" fmla="*/ 1216819 h 1483519"/>
                <a:gd name="connsiteX93" fmla="*/ 1369219 w 1802606"/>
                <a:gd name="connsiteY93" fmla="*/ 1102519 h 1483519"/>
                <a:gd name="connsiteX94" fmla="*/ 1328738 w 1802606"/>
                <a:gd name="connsiteY94" fmla="*/ 1092994 h 1483519"/>
                <a:gd name="connsiteX95" fmla="*/ 1273969 w 1802606"/>
                <a:gd name="connsiteY95" fmla="*/ 1102519 h 1483519"/>
                <a:gd name="connsiteX96" fmla="*/ 1247775 w 1802606"/>
                <a:gd name="connsiteY96" fmla="*/ 1069181 h 1483519"/>
                <a:gd name="connsiteX97" fmla="*/ 1171575 w 1802606"/>
                <a:gd name="connsiteY97" fmla="*/ 1181100 h 1483519"/>
                <a:gd name="connsiteX98" fmla="*/ 1185863 w 1802606"/>
                <a:gd name="connsiteY98" fmla="*/ 1221581 h 1483519"/>
                <a:gd name="connsiteX99" fmla="*/ 1197769 w 1802606"/>
                <a:gd name="connsiteY99" fmla="*/ 1264444 h 1483519"/>
                <a:gd name="connsiteX100" fmla="*/ 1126331 w 1802606"/>
                <a:gd name="connsiteY100" fmla="*/ 1293019 h 1483519"/>
                <a:gd name="connsiteX101" fmla="*/ 1050131 w 1802606"/>
                <a:gd name="connsiteY101" fmla="*/ 1171575 h 1483519"/>
                <a:gd name="connsiteX102" fmla="*/ 957263 w 1802606"/>
                <a:gd name="connsiteY102" fmla="*/ 1195388 h 1483519"/>
                <a:gd name="connsiteX103" fmla="*/ 902494 w 1802606"/>
                <a:gd name="connsiteY103" fmla="*/ 1164431 h 1483519"/>
                <a:gd name="connsiteX104" fmla="*/ 862013 w 1802606"/>
                <a:gd name="connsiteY104" fmla="*/ 1185863 h 1483519"/>
                <a:gd name="connsiteX105" fmla="*/ 869156 w 1802606"/>
                <a:gd name="connsiteY105" fmla="*/ 1221581 h 1483519"/>
                <a:gd name="connsiteX106" fmla="*/ 842963 w 1802606"/>
                <a:gd name="connsiteY106" fmla="*/ 1247775 h 1483519"/>
                <a:gd name="connsiteX107" fmla="*/ 831056 w 1802606"/>
                <a:gd name="connsiteY107" fmla="*/ 1309688 h 1483519"/>
                <a:gd name="connsiteX108" fmla="*/ 778669 w 1802606"/>
                <a:gd name="connsiteY108" fmla="*/ 1362075 h 1483519"/>
                <a:gd name="connsiteX109" fmla="*/ 678656 w 1802606"/>
                <a:gd name="connsiteY109" fmla="*/ 1333500 h 1483519"/>
                <a:gd name="connsiteX110" fmla="*/ 671513 w 1802606"/>
                <a:gd name="connsiteY110" fmla="*/ 1366838 h 1483519"/>
                <a:gd name="connsiteX111" fmla="*/ 683419 w 1802606"/>
                <a:gd name="connsiteY111" fmla="*/ 1414463 h 1483519"/>
                <a:gd name="connsiteX112" fmla="*/ 650081 w 1802606"/>
                <a:gd name="connsiteY112" fmla="*/ 1483519 h 1483519"/>
                <a:gd name="connsiteX113" fmla="*/ 540544 w 1802606"/>
                <a:gd name="connsiteY113" fmla="*/ 1426369 h 1483519"/>
                <a:gd name="connsiteX114" fmla="*/ 581025 w 1802606"/>
                <a:gd name="connsiteY114" fmla="*/ 1364456 h 1483519"/>
                <a:gd name="connsiteX115" fmla="*/ 561975 w 1802606"/>
                <a:gd name="connsiteY115" fmla="*/ 1328738 h 1483519"/>
                <a:gd name="connsiteX116" fmla="*/ 590550 w 1802606"/>
                <a:gd name="connsiteY116" fmla="*/ 1226344 h 1483519"/>
                <a:gd name="connsiteX117" fmla="*/ 521494 w 1802606"/>
                <a:gd name="connsiteY117" fmla="*/ 1204913 h 1483519"/>
                <a:gd name="connsiteX118" fmla="*/ 495300 w 1802606"/>
                <a:gd name="connsiteY118" fmla="*/ 1245394 h 1483519"/>
                <a:gd name="connsiteX119" fmla="*/ 481013 w 1802606"/>
                <a:gd name="connsiteY119" fmla="*/ 1276350 h 1483519"/>
                <a:gd name="connsiteX120" fmla="*/ 459581 w 1802606"/>
                <a:gd name="connsiteY120" fmla="*/ 1264444 h 1483519"/>
                <a:gd name="connsiteX121" fmla="*/ 428625 w 1802606"/>
                <a:gd name="connsiteY121" fmla="*/ 1214438 h 1483519"/>
                <a:gd name="connsiteX122" fmla="*/ 404813 w 1802606"/>
                <a:gd name="connsiteY122" fmla="*/ 1231106 h 1483519"/>
                <a:gd name="connsiteX123" fmla="*/ 381000 w 1802606"/>
                <a:gd name="connsiteY123" fmla="*/ 1273969 h 1483519"/>
                <a:gd name="connsiteX124" fmla="*/ 333375 w 1802606"/>
                <a:gd name="connsiteY124" fmla="*/ 1269206 h 1483519"/>
                <a:gd name="connsiteX125" fmla="*/ 314325 w 1802606"/>
                <a:gd name="connsiteY125" fmla="*/ 1185863 h 1483519"/>
                <a:gd name="connsiteX126" fmla="*/ 373856 w 1802606"/>
                <a:gd name="connsiteY126" fmla="*/ 1147763 h 1483519"/>
                <a:gd name="connsiteX127" fmla="*/ 388144 w 1802606"/>
                <a:gd name="connsiteY127" fmla="*/ 1073944 h 1483519"/>
                <a:gd name="connsiteX128" fmla="*/ 385763 w 1802606"/>
                <a:gd name="connsiteY128" fmla="*/ 976313 h 1483519"/>
                <a:gd name="connsiteX129" fmla="*/ 335756 w 1802606"/>
                <a:gd name="connsiteY129" fmla="*/ 914400 h 1483519"/>
                <a:gd name="connsiteX130" fmla="*/ 247650 w 1802606"/>
                <a:gd name="connsiteY130" fmla="*/ 931069 h 1483519"/>
                <a:gd name="connsiteX131" fmla="*/ 164306 w 1802606"/>
                <a:gd name="connsiteY131" fmla="*/ 921544 h 1483519"/>
                <a:gd name="connsiteX132" fmla="*/ 135731 w 1802606"/>
                <a:gd name="connsiteY132" fmla="*/ 881063 h 1483519"/>
                <a:gd name="connsiteX133" fmla="*/ 0 w 1802606"/>
                <a:gd name="connsiteY133" fmla="*/ 854869 h 14835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</a:cxnLst>
              <a:rect l="l" t="t" r="r" b="b"/>
              <a:pathLst>
                <a:path w="1802606" h="1483519">
                  <a:moveTo>
                    <a:pt x="0" y="854869"/>
                  </a:moveTo>
                  <a:lnTo>
                    <a:pt x="57150" y="795338"/>
                  </a:lnTo>
                  <a:lnTo>
                    <a:pt x="71438" y="731044"/>
                  </a:lnTo>
                  <a:lnTo>
                    <a:pt x="114300" y="669131"/>
                  </a:lnTo>
                  <a:cubicBezTo>
                    <a:pt x="115094" y="642937"/>
                    <a:pt x="115887" y="616744"/>
                    <a:pt x="116681" y="590550"/>
                  </a:cubicBezTo>
                  <a:lnTo>
                    <a:pt x="150019" y="490538"/>
                  </a:lnTo>
                  <a:lnTo>
                    <a:pt x="171450" y="483394"/>
                  </a:lnTo>
                  <a:lnTo>
                    <a:pt x="185738" y="402431"/>
                  </a:lnTo>
                  <a:lnTo>
                    <a:pt x="200025" y="383381"/>
                  </a:lnTo>
                  <a:lnTo>
                    <a:pt x="269081" y="376238"/>
                  </a:lnTo>
                  <a:lnTo>
                    <a:pt x="290513" y="376238"/>
                  </a:lnTo>
                  <a:lnTo>
                    <a:pt x="330994" y="342900"/>
                  </a:lnTo>
                  <a:lnTo>
                    <a:pt x="330994" y="342900"/>
                  </a:lnTo>
                  <a:lnTo>
                    <a:pt x="300038" y="311944"/>
                  </a:lnTo>
                  <a:lnTo>
                    <a:pt x="259556" y="283369"/>
                  </a:lnTo>
                  <a:lnTo>
                    <a:pt x="238125" y="273844"/>
                  </a:lnTo>
                  <a:lnTo>
                    <a:pt x="245269" y="245269"/>
                  </a:lnTo>
                  <a:lnTo>
                    <a:pt x="266700" y="228600"/>
                  </a:lnTo>
                  <a:lnTo>
                    <a:pt x="280988" y="221456"/>
                  </a:lnTo>
                  <a:lnTo>
                    <a:pt x="276225" y="197644"/>
                  </a:lnTo>
                  <a:lnTo>
                    <a:pt x="261938" y="169069"/>
                  </a:lnTo>
                  <a:lnTo>
                    <a:pt x="257175" y="102394"/>
                  </a:lnTo>
                  <a:lnTo>
                    <a:pt x="280988" y="88106"/>
                  </a:lnTo>
                  <a:lnTo>
                    <a:pt x="311944" y="61913"/>
                  </a:lnTo>
                  <a:lnTo>
                    <a:pt x="330994" y="28575"/>
                  </a:lnTo>
                  <a:lnTo>
                    <a:pt x="352425" y="28575"/>
                  </a:lnTo>
                  <a:lnTo>
                    <a:pt x="371475" y="28575"/>
                  </a:lnTo>
                  <a:lnTo>
                    <a:pt x="397669" y="9525"/>
                  </a:lnTo>
                  <a:lnTo>
                    <a:pt x="435769" y="0"/>
                  </a:lnTo>
                  <a:lnTo>
                    <a:pt x="457200" y="45244"/>
                  </a:lnTo>
                  <a:lnTo>
                    <a:pt x="459581" y="80963"/>
                  </a:lnTo>
                  <a:lnTo>
                    <a:pt x="483394" y="102394"/>
                  </a:lnTo>
                  <a:lnTo>
                    <a:pt x="483394" y="123825"/>
                  </a:lnTo>
                  <a:lnTo>
                    <a:pt x="490538" y="142875"/>
                  </a:lnTo>
                  <a:lnTo>
                    <a:pt x="528638" y="145256"/>
                  </a:lnTo>
                  <a:lnTo>
                    <a:pt x="559594" y="171450"/>
                  </a:lnTo>
                  <a:lnTo>
                    <a:pt x="685800" y="200025"/>
                  </a:lnTo>
                  <a:lnTo>
                    <a:pt x="731044" y="211931"/>
                  </a:lnTo>
                  <a:lnTo>
                    <a:pt x="833438" y="219075"/>
                  </a:lnTo>
                  <a:lnTo>
                    <a:pt x="828675" y="345281"/>
                  </a:lnTo>
                  <a:lnTo>
                    <a:pt x="904875" y="342900"/>
                  </a:lnTo>
                  <a:lnTo>
                    <a:pt x="938213" y="342900"/>
                  </a:lnTo>
                  <a:lnTo>
                    <a:pt x="950119" y="311944"/>
                  </a:lnTo>
                  <a:lnTo>
                    <a:pt x="983456" y="297656"/>
                  </a:lnTo>
                  <a:lnTo>
                    <a:pt x="1004888" y="266700"/>
                  </a:lnTo>
                  <a:lnTo>
                    <a:pt x="1000125" y="245269"/>
                  </a:lnTo>
                  <a:lnTo>
                    <a:pt x="1076325" y="242888"/>
                  </a:lnTo>
                  <a:lnTo>
                    <a:pt x="1119188" y="247650"/>
                  </a:lnTo>
                  <a:lnTo>
                    <a:pt x="1152525" y="276225"/>
                  </a:lnTo>
                  <a:lnTo>
                    <a:pt x="1183481" y="300038"/>
                  </a:lnTo>
                  <a:lnTo>
                    <a:pt x="1197769" y="304800"/>
                  </a:lnTo>
                  <a:lnTo>
                    <a:pt x="1231106" y="288131"/>
                  </a:lnTo>
                  <a:lnTo>
                    <a:pt x="1288256" y="288131"/>
                  </a:lnTo>
                  <a:lnTo>
                    <a:pt x="1321594" y="285750"/>
                  </a:lnTo>
                  <a:lnTo>
                    <a:pt x="1328738" y="259556"/>
                  </a:lnTo>
                  <a:lnTo>
                    <a:pt x="1362075" y="259556"/>
                  </a:lnTo>
                  <a:lnTo>
                    <a:pt x="1383506" y="321469"/>
                  </a:lnTo>
                  <a:lnTo>
                    <a:pt x="1388269" y="350044"/>
                  </a:lnTo>
                  <a:lnTo>
                    <a:pt x="1371600" y="381000"/>
                  </a:lnTo>
                  <a:lnTo>
                    <a:pt x="1395413" y="428625"/>
                  </a:lnTo>
                  <a:lnTo>
                    <a:pt x="1450181" y="435769"/>
                  </a:lnTo>
                  <a:lnTo>
                    <a:pt x="1538288" y="469106"/>
                  </a:lnTo>
                  <a:lnTo>
                    <a:pt x="1545431" y="459581"/>
                  </a:lnTo>
                  <a:lnTo>
                    <a:pt x="1571625" y="447675"/>
                  </a:lnTo>
                  <a:lnTo>
                    <a:pt x="1590675" y="457200"/>
                  </a:lnTo>
                  <a:lnTo>
                    <a:pt x="1600200" y="488156"/>
                  </a:lnTo>
                  <a:lnTo>
                    <a:pt x="1569244" y="531019"/>
                  </a:lnTo>
                  <a:lnTo>
                    <a:pt x="1571625" y="557213"/>
                  </a:lnTo>
                  <a:lnTo>
                    <a:pt x="1621631" y="588169"/>
                  </a:lnTo>
                  <a:lnTo>
                    <a:pt x="1700213" y="604838"/>
                  </a:lnTo>
                  <a:lnTo>
                    <a:pt x="1726406" y="645319"/>
                  </a:lnTo>
                  <a:lnTo>
                    <a:pt x="1707356" y="676275"/>
                  </a:lnTo>
                  <a:lnTo>
                    <a:pt x="1726406" y="740569"/>
                  </a:lnTo>
                  <a:lnTo>
                    <a:pt x="1745456" y="762000"/>
                  </a:lnTo>
                  <a:lnTo>
                    <a:pt x="1802606" y="797719"/>
                  </a:lnTo>
                  <a:lnTo>
                    <a:pt x="1793081" y="831056"/>
                  </a:lnTo>
                  <a:lnTo>
                    <a:pt x="1724025" y="833438"/>
                  </a:lnTo>
                  <a:lnTo>
                    <a:pt x="1633538" y="890588"/>
                  </a:lnTo>
                  <a:lnTo>
                    <a:pt x="1638300" y="914400"/>
                  </a:lnTo>
                  <a:lnTo>
                    <a:pt x="1652588" y="945356"/>
                  </a:lnTo>
                  <a:lnTo>
                    <a:pt x="1688306" y="1004888"/>
                  </a:lnTo>
                  <a:lnTo>
                    <a:pt x="1702594" y="1054894"/>
                  </a:lnTo>
                  <a:lnTo>
                    <a:pt x="1638300" y="1131094"/>
                  </a:lnTo>
                  <a:lnTo>
                    <a:pt x="1602581" y="1183481"/>
                  </a:lnTo>
                  <a:lnTo>
                    <a:pt x="1533525" y="1216819"/>
                  </a:lnTo>
                  <a:lnTo>
                    <a:pt x="1533525" y="1245394"/>
                  </a:lnTo>
                  <a:lnTo>
                    <a:pt x="1576388" y="1264444"/>
                  </a:lnTo>
                  <a:lnTo>
                    <a:pt x="1593056" y="1421606"/>
                  </a:lnTo>
                  <a:lnTo>
                    <a:pt x="1585913" y="1428750"/>
                  </a:lnTo>
                  <a:lnTo>
                    <a:pt x="1533525" y="1404938"/>
                  </a:lnTo>
                  <a:lnTo>
                    <a:pt x="1445419" y="1447800"/>
                  </a:lnTo>
                  <a:lnTo>
                    <a:pt x="1340644" y="1347788"/>
                  </a:lnTo>
                  <a:lnTo>
                    <a:pt x="1364456" y="1216819"/>
                  </a:lnTo>
                  <a:lnTo>
                    <a:pt x="1369219" y="1102519"/>
                  </a:lnTo>
                  <a:lnTo>
                    <a:pt x="1328738" y="1092994"/>
                  </a:lnTo>
                  <a:lnTo>
                    <a:pt x="1273969" y="1102519"/>
                  </a:lnTo>
                  <a:lnTo>
                    <a:pt x="1247775" y="1069181"/>
                  </a:lnTo>
                  <a:lnTo>
                    <a:pt x="1171575" y="1181100"/>
                  </a:lnTo>
                  <a:lnTo>
                    <a:pt x="1185863" y="1221581"/>
                  </a:lnTo>
                  <a:lnTo>
                    <a:pt x="1197769" y="1264444"/>
                  </a:lnTo>
                  <a:lnTo>
                    <a:pt x="1126331" y="1293019"/>
                  </a:lnTo>
                  <a:lnTo>
                    <a:pt x="1050131" y="1171575"/>
                  </a:lnTo>
                  <a:lnTo>
                    <a:pt x="957263" y="1195388"/>
                  </a:lnTo>
                  <a:lnTo>
                    <a:pt x="902494" y="1164431"/>
                  </a:lnTo>
                  <a:lnTo>
                    <a:pt x="862013" y="1185863"/>
                  </a:lnTo>
                  <a:lnTo>
                    <a:pt x="869156" y="1221581"/>
                  </a:lnTo>
                  <a:lnTo>
                    <a:pt x="842963" y="1247775"/>
                  </a:lnTo>
                  <a:lnTo>
                    <a:pt x="831056" y="1309688"/>
                  </a:lnTo>
                  <a:lnTo>
                    <a:pt x="778669" y="1362075"/>
                  </a:lnTo>
                  <a:lnTo>
                    <a:pt x="678656" y="1333500"/>
                  </a:lnTo>
                  <a:lnTo>
                    <a:pt x="671513" y="1366838"/>
                  </a:lnTo>
                  <a:lnTo>
                    <a:pt x="683419" y="1414463"/>
                  </a:lnTo>
                  <a:lnTo>
                    <a:pt x="650081" y="1483519"/>
                  </a:lnTo>
                  <a:lnTo>
                    <a:pt x="540544" y="1426369"/>
                  </a:lnTo>
                  <a:lnTo>
                    <a:pt x="581025" y="1364456"/>
                  </a:lnTo>
                  <a:lnTo>
                    <a:pt x="561975" y="1328738"/>
                  </a:lnTo>
                  <a:lnTo>
                    <a:pt x="590550" y="1226344"/>
                  </a:lnTo>
                  <a:lnTo>
                    <a:pt x="521494" y="1204913"/>
                  </a:lnTo>
                  <a:lnTo>
                    <a:pt x="495300" y="1245394"/>
                  </a:lnTo>
                  <a:lnTo>
                    <a:pt x="481013" y="1276350"/>
                  </a:lnTo>
                  <a:lnTo>
                    <a:pt x="459581" y="1264444"/>
                  </a:lnTo>
                  <a:lnTo>
                    <a:pt x="428625" y="1214438"/>
                  </a:lnTo>
                  <a:lnTo>
                    <a:pt x="404813" y="1231106"/>
                  </a:lnTo>
                  <a:lnTo>
                    <a:pt x="381000" y="1273969"/>
                  </a:lnTo>
                  <a:lnTo>
                    <a:pt x="333375" y="1269206"/>
                  </a:lnTo>
                  <a:lnTo>
                    <a:pt x="314325" y="1185863"/>
                  </a:lnTo>
                  <a:lnTo>
                    <a:pt x="373856" y="1147763"/>
                  </a:lnTo>
                  <a:lnTo>
                    <a:pt x="388144" y="1073944"/>
                  </a:lnTo>
                  <a:cubicBezTo>
                    <a:pt x="387350" y="1041400"/>
                    <a:pt x="386557" y="1008857"/>
                    <a:pt x="385763" y="976313"/>
                  </a:cubicBezTo>
                  <a:lnTo>
                    <a:pt x="335756" y="914400"/>
                  </a:lnTo>
                  <a:lnTo>
                    <a:pt x="247650" y="931069"/>
                  </a:lnTo>
                  <a:lnTo>
                    <a:pt x="164306" y="921544"/>
                  </a:lnTo>
                  <a:lnTo>
                    <a:pt x="135731" y="881063"/>
                  </a:lnTo>
                  <a:lnTo>
                    <a:pt x="0" y="854869"/>
                  </a:lnTo>
                  <a:close/>
                </a:path>
              </a:pathLst>
            </a:custGeom>
            <a:solidFill>
              <a:srgbClr val="FFFF0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2" name="Прямоугольник 291"/>
            <p:cNvSpPr/>
            <p:nvPr/>
          </p:nvSpPr>
          <p:spPr>
            <a:xfrm>
              <a:off x="7642413" y="5151981"/>
              <a:ext cx="500239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Уруссу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5928078" y="5175958"/>
              <a:ext cx="973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Лениногорск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6928547" y="5337163"/>
              <a:ext cx="714624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Бугульма</a:t>
              </a:r>
            </a:p>
          </p:txBody>
        </p:sp>
        <p:sp>
          <p:nvSpPr>
            <p:cNvPr id="295" name="Полилиния 294"/>
            <p:cNvSpPr/>
            <p:nvPr/>
          </p:nvSpPr>
          <p:spPr>
            <a:xfrm>
              <a:off x="7386233" y="5480712"/>
              <a:ext cx="723591" cy="1207558"/>
            </a:xfrm>
            <a:custGeom>
              <a:avLst/>
              <a:gdLst>
                <a:gd name="connsiteX0" fmla="*/ 130175 w 971550"/>
                <a:gd name="connsiteY0" fmla="*/ 0 h 1733550"/>
                <a:gd name="connsiteX1" fmla="*/ 203200 w 971550"/>
                <a:gd name="connsiteY1" fmla="*/ 3175 h 1733550"/>
                <a:gd name="connsiteX2" fmla="*/ 238125 w 971550"/>
                <a:gd name="connsiteY2" fmla="*/ 15875 h 1733550"/>
                <a:gd name="connsiteX3" fmla="*/ 250825 w 971550"/>
                <a:gd name="connsiteY3" fmla="*/ 63500 h 1733550"/>
                <a:gd name="connsiteX4" fmla="*/ 234950 w 971550"/>
                <a:gd name="connsiteY4" fmla="*/ 98425 h 1733550"/>
                <a:gd name="connsiteX5" fmla="*/ 241300 w 971550"/>
                <a:gd name="connsiteY5" fmla="*/ 114300 h 1733550"/>
                <a:gd name="connsiteX6" fmla="*/ 323850 w 971550"/>
                <a:gd name="connsiteY6" fmla="*/ 127000 h 1733550"/>
                <a:gd name="connsiteX7" fmla="*/ 342900 w 971550"/>
                <a:gd name="connsiteY7" fmla="*/ 104775 h 1733550"/>
                <a:gd name="connsiteX8" fmla="*/ 520700 w 971550"/>
                <a:gd name="connsiteY8" fmla="*/ 130175 h 1733550"/>
                <a:gd name="connsiteX9" fmla="*/ 644525 w 971550"/>
                <a:gd name="connsiteY9" fmla="*/ 149225 h 1733550"/>
                <a:gd name="connsiteX10" fmla="*/ 660400 w 971550"/>
                <a:gd name="connsiteY10" fmla="*/ 171450 h 1733550"/>
                <a:gd name="connsiteX11" fmla="*/ 654050 w 971550"/>
                <a:gd name="connsiteY11" fmla="*/ 215900 h 1733550"/>
                <a:gd name="connsiteX12" fmla="*/ 717550 w 971550"/>
                <a:gd name="connsiteY12" fmla="*/ 219075 h 1733550"/>
                <a:gd name="connsiteX13" fmla="*/ 746125 w 971550"/>
                <a:gd name="connsiteY13" fmla="*/ 219075 h 1733550"/>
                <a:gd name="connsiteX14" fmla="*/ 787400 w 971550"/>
                <a:gd name="connsiteY14" fmla="*/ 171450 h 1733550"/>
                <a:gd name="connsiteX15" fmla="*/ 784225 w 971550"/>
                <a:gd name="connsiteY15" fmla="*/ 228600 h 1733550"/>
                <a:gd name="connsiteX16" fmla="*/ 803275 w 971550"/>
                <a:gd name="connsiteY16" fmla="*/ 292100 h 1733550"/>
                <a:gd name="connsiteX17" fmla="*/ 790575 w 971550"/>
                <a:gd name="connsiteY17" fmla="*/ 349250 h 1733550"/>
                <a:gd name="connsiteX18" fmla="*/ 755650 w 971550"/>
                <a:gd name="connsiteY18" fmla="*/ 406400 h 1733550"/>
                <a:gd name="connsiteX19" fmla="*/ 755650 w 971550"/>
                <a:gd name="connsiteY19" fmla="*/ 476250 h 1733550"/>
                <a:gd name="connsiteX20" fmla="*/ 736600 w 971550"/>
                <a:gd name="connsiteY20" fmla="*/ 533400 h 1733550"/>
                <a:gd name="connsiteX21" fmla="*/ 733425 w 971550"/>
                <a:gd name="connsiteY21" fmla="*/ 641350 h 1733550"/>
                <a:gd name="connsiteX22" fmla="*/ 787400 w 971550"/>
                <a:gd name="connsiteY22" fmla="*/ 768350 h 1733550"/>
                <a:gd name="connsiteX23" fmla="*/ 796925 w 971550"/>
                <a:gd name="connsiteY23" fmla="*/ 869950 h 1733550"/>
                <a:gd name="connsiteX24" fmla="*/ 863600 w 971550"/>
                <a:gd name="connsiteY24" fmla="*/ 949325 h 1733550"/>
                <a:gd name="connsiteX25" fmla="*/ 854075 w 971550"/>
                <a:gd name="connsiteY25" fmla="*/ 971550 h 1733550"/>
                <a:gd name="connsiteX26" fmla="*/ 841375 w 971550"/>
                <a:gd name="connsiteY26" fmla="*/ 1000125 h 1733550"/>
                <a:gd name="connsiteX27" fmla="*/ 863600 w 971550"/>
                <a:gd name="connsiteY27" fmla="*/ 1019175 h 1733550"/>
                <a:gd name="connsiteX28" fmla="*/ 841375 w 971550"/>
                <a:gd name="connsiteY28" fmla="*/ 1082675 h 1733550"/>
                <a:gd name="connsiteX29" fmla="*/ 838200 w 971550"/>
                <a:gd name="connsiteY29" fmla="*/ 1117600 h 1733550"/>
                <a:gd name="connsiteX30" fmla="*/ 806450 w 971550"/>
                <a:gd name="connsiteY30" fmla="*/ 1123950 h 1733550"/>
                <a:gd name="connsiteX31" fmla="*/ 847725 w 971550"/>
                <a:gd name="connsiteY31" fmla="*/ 1244600 h 1733550"/>
                <a:gd name="connsiteX32" fmla="*/ 882650 w 971550"/>
                <a:gd name="connsiteY32" fmla="*/ 1355725 h 1733550"/>
                <a:gd name="connsiteX33" fmla="*/ 892175 w 971550"/>
                <a:gd name="connsiteY33" fmla="*/ 1438275 h 1733550"/>
                <a:gd name="connsiteX34" fmla="*/ 927100 w 971550"/>
                <a:gd name="connsiteY34" fmla="*/ 1492250 h 1733550"/>
                <a:gd name="connsiteX35" fmla="*/ 971550 w 971550"/>
                <a:gd name="connsiteY35" fmla="*/ 1533525 h 1733550"/>
                <a:gd name="connsiteX36" fmla="*/ 962025 w 971550"/>
                <a:gd name="connsiteY36" fmla="*/ 1571625 h 1733550"/>
                <a:gd name="connsiteX37" fmla="*/ 828675 w 971550"/>
                <a:gd name="connsiteY37" fmla="*/ 1539875 h 1733550"/>
                <a:gd name="connsiteX38" fmla="*/ 796925 w 971550"/>
                <a:gd name="connsiteY38" fmla="*/ 1593850 h 1733550"/>
                <a:gd name="connsiteX39" fmla="*/ 771525 w 971550"/>
                <a:gd name="connsiteY39" fmla="*/ 1663700 h 1733550"/>
                <a:gd name="connsiteX40" fmla="*/ 723900 w 971550"/>
                <a:gd name="connsiteY40" fmla="*/ 1733550 h 1733550"/>
                <a:gd name="connsiteX41" fmla="*/ 673100 w 971550"/>
                <a:gd name="connsiteY41" fmla="*/ 1682750 h 1733550"/>
                <a:gd name="connsiteX42" fmla="*/ 596900 w 971550"/>
                <a:gd name="connsiteY42" fmla="*/ 1622425 h 1733550"/>
                <a:gd name="connsiteX43" fmla="*/ 565150 w 971550"/>
                <a:gd name="connsiteY43" fmla="*/ 1562100 h 1733550"/>
                <a:gd name="connsiteX44" fmla="*/ 571500 w 971550"/>
                <a:gd name="connsiteY44" fmla="*/ 1454150 h 1733550"/>
                <a:gd name="connsiteX45" fmla="*/ 536575 w 971550"/>
                <a:gd name="connsiteY45" fmla="*/ 1422400 h 1733550"/>
                <a:gd name="connsiteX46" fmla="*/ 501650 w 971550"/>
                <a:gd name="connsiteY46" fmla="*/ 1416050 h 1733550"/>
                <a:gd name="connsiteX47" fmla="*/ 488950 w 971550"/>
                <a:gd name="connsiteY47" fmla="*/ 1355725 h 1733550"/>
                <a:gd name="connsiteX48" fmla="*/ 400050 w 971550"/>
                <a:gd name="connsiteY48" fmla="*/ 1365250 h 1733550"/>
                <a:gd name="connsiteX49" fmla="*/ 396875 w 971550"/>
                <a:gd name="connsiteY49" fmla="*/ 1409700 h 1733550"/>
                <a:gd name="connsiteX50" fmla="*/ 311150 w 971550"/>
                <a:gd name="connsiteY50" fmla="*/ 1454150 h 1733550"/>
                <a:gd name="connsiteX51" fmla="*/ 206375 w 971550"/>
                <a:gd name="connsiteY51" fmla="*/ 1473200 h 1733550"/>
                <a:gd name="connsiteX52" fmla="*/ 184150 w 971550"/>
                <a:gd name="connsiteY52" fmla="*/ 1454150 h 1733550"/>
                <a:gd name="connsiteX53" fmla="*/ 228600 w 971550"/>
                <a:gd name="connsiteY53" fmla="*/ 1393825 h 1733550"/>
                <a:gd name="connsiteX54" fmla="*/ 155575 w 971550"/>
                <a:gd name="connsiteY54" fmla="*/ 1231900 h 1733550"/>
                <a:gd name="connsiteX55" fmla="*/ 111125 w 971550"/>
                <a:gd name="connsiteY55" fmla="*/ 1181100 h 1733550"/>
                <a:gd name="connsiteX56" fmla="*/ 28575 w 971550"/>
                <a:gd name="connsiteY56" fmla="*/ 1133475 h 1733550"/>
                <a:gd name="connsiteX57" fmla="*/ 0 w 971550"/>
                <a:gd name="connsiteY57" fmla="*/ 1047750 h 1733550"/>
                <a:gd name="connsiteX58" fmla="*/ 28575 w 971550"/>
                <a:gd name="connsiteY58" fmla="*/ 1019175 h 1733550"/>
                <a:gd name="connsiteX59" fmla="*/ 98425 w 971550"/>
                <a:gd name="connsiteY59" fmla="*/ 1044575 h 1733550"/>
                <a:gd name="connsiteX60" fmla="*/ 149225 w 971550"/>
                <a:gd name="connsiteY60" fmla="*/ 1066800 h 1733550"/>
                <a:gd name="connsiteX61" fmla="*/ 196850 w 971550"/>
                <a:gd name="connsiteY61" fmla="*/ 1082675 h 1733550"/>
                <a:gd name="connsiteX62" fmla="*/ 196850 w 971550"/>
                <a:gd name="connsiteY62" fmla="*/ 1082675 h 1733550"/>
                <a:gd name="connsiteX63" fmla="*/ 177800 w 971550"/>
                <a:gd name="connsiteY63" fmla="*/ 1035050 h 1733550"/>
                <a:gd name="connsiteX64" fmla="*/ 171450 w 971550"/>
                <a:gd name="connsiteY64" fmla="*/ 1006475 h 1733550"/>
                <a:gd name="connsiteX65" fmla="*/ 257175 w 971550"/>
                <a:gd name="connsiteY65" fmla="*/ 1019175 h 1733550"/>
                <a:gd name="connsiteX66" fmla="*/ 330200 w 971550"/>
                <a:gd name="connsiteY66" fmla="*/ 876300 h 1733550"/>
                <a:gd name="connsiteX67" fmla="*/ 184150 w 971550"/>
                <a:gd name="connsiteY67" fmla="*/ 736600 h 1733550"/>
                <a:gd name="connsiteX68" fmla="*/ 234950 w 971550"/>
                <a:gd name="connsiteY68" fmla="*/ 711200 h 1733550"/>
                <a:gd name="connsiteX69" fmla="*/ 276225 w 971550"/>
                <a:gd name="connsiteY69" fmla="*/ 584200 h 1733550"/>
                <a:gd name="connsiteX70" fmla="*/ 260350 w 971550"/>
                <a:gd name="connsiteY70" fmla="*/ 565150 h 1733550"/>
                <a:gd name="connsiteX71" fmla="*/ 247650 w 971550"/>
                <a:gd name="connsiteY71" fmla="*/ 504825 h 1733550"/>
                <a:gd name="connsiteX72" fmla="*/ 250825 w 971550"/>
                <a:gd name="connsiteY72" fmla="*/ 482600 h 1733550"/>
                <a:gd name="connsiteX73" fmla="*/ 304800 w 971550"/>
                <a:gd name="connsiteY73" fmla="*/ 412750 h 1733550"/>
                <a:gd name="connsiteX74" fmla="*/ 250825 w 971550"/>
                <a:gd name="connsiteY74" fmla="*/ 374650 h 1733550"/>
                <a:gd name="connsiteX75" fmla="*/ 203200 w 971550"/>
                <a:gd name="connsiteY75" fmla="*/ 355600 h 1733550"/>
                <a:gd name="connsiteX76" fmla="*/ 158750 w 971550"/>
                <a:gd name="connsiteY76" fmla="*/ 292100 h 1733550"/>
                <a:gd name="connsiteX77" fmla="*/ 85725 w 971550"/>
                <a:gd name="connsiteY77" fmla="*/ 222250 h 1733550"/>
                <a:gd name="connsiteX78" fmla="*/ 22225 w 971550"/>
                <a:gd name="connsiteY78" fmla="*/ 215900 h 1733550"/>
                <a:gd name="connsiteX79" fmla="*/ 25400 w 971550"/>
                <a:gd name="connsiteY79" fmla="*/ 187325 h 1733550"/>
                <a:gd name="connsiteX80" fmla="*/ 92075 w 971550"/>
                <a:gd name="connsiteY80" fmla="*/ 101600 h 1733550"/>
                <a:gd name="connsiteX81" fmla="*/ 82550 w 971550"/>
                <a:gd name="connsiteY81" fmla="*/ 22225 h 1733550"/>
                <a:gd name="connsiteX82" fmla="*/ 130175 w 971550"/>
                <a:gd name="connsiteY82" fmla="*/ 0 h 1733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</a:cxnLst>
              <a:rect l="l" t="t" r="r" b="b"/>
              <a:pathLst>
                <a:path w="971550" h="1733550">
                  <a:moveTo>
                    <a:pt x="130175" y="0"/>
                  </a:moveTo>
                  <a:lnTo>
                    <a:pt x="203200" y="3175"/>
                  </a:lnTo>
                  <a:lnTo>
                    <a:pt x="238125" y="15875"/>
                  </a:lnTo>
                  <a:lnTo>
                    <a:pt x="250825" y="63500"/>
                  </a:lnTo>
                  <a:lnTo>
                    <a:pt x="234950" y="98425"/>
                  </a:lnTo>
                  <a:lnTo>
                    <a:pt x="241300" y="114300"/>
                  </a:lnTo>
                  <a:lnTo>
                    <a:pt x="323850" y="127000"/>
                  </a:lnTo>
                  <a:lnTo>
                    <a:pt x="342900" y="104775"/>
                  </a:lnTo>
                  <a:lnTo>
                    <a:pt x="520700" y="130175"/>
                  </a:lnTo>
                  <a:lnTo>
                    <a:pt x="644525" y="149225"/>
                  </a:lnTo>
                  <a:lnTo>
                    <a:pt x="660400" y="171450"/>
                  </a:lnTo>
                  <a:lnTo>
                    <a:pt x="654050" y="215900"/>
                  </a:lnTo>
                  <a:lnTo>
                    <a:pt x="717550" y="219075"/>
                  </a:lnTo>
                  <a:lnTo>
                    <a:pt x="746125" y="219075"/>
                  </a:lnTo>
                  <a:lnTo>
                    <a:pt x="787400" y="171450"/>
                  </a:lnTo>
                  <a:lnTo>
                    <a:pt x="784225" y="228600"/>
                  </a:lnTo>
                  <a:lnTo>
                    <a:pt x="803275" y="292100"/>
                  </a:lnTo>
                  <a:lnTo>
                    <a:pt x="790575" y="349250"/>
                  </a:lnTo>
                  <a:lnTo>
                    <a:pt x="755650" y="406400"/>
                  </a:lnTo>
                  <a:lnTo>
                    <a:pt x="755650" y="476250"/>
                  </a:lnTo>
                  <a:lnTo>
                    <a:pt x="736600" y="533400"/>
                  </a:lnTo>
                  <a:cubicBezTo>
                    <a:pt x="735542" y="569383"/>
                    <a:pt x="734483" y="605367"/>
                    <a:pt x="733425" y="641350"/>
                  </a:cubicBezTo>
                  <a:lnTo>
                    <a:pt x="787400" y="768350"/>
                  </a:lnTo>
                  <a:lnTo>
                    <a:pt x="796925" y="869950"/>
                  </a:lnTo>
                  <a:lnTo>
                    <a:pt x="863600" y="949325"/>
                  </a:lnTo>
                  <a:lnTo>
                    <a:pt x="854075" y="971550"/>
                  </a:lnTo>
                  <a:lnTo>
                    <a:pt x="841375" y="1000125"/>
                  </a:lnTo>
                  <a:lnTo>
                    <a:pt x="863600" y="1019175"/>
                  </a:lnTo>
                  <a:lnTo>
                    <a:pt x="841375" y="1082675"/>
                  </a:lnTo>
                  <a:lnTo>
                    <a:pt x="838200" y="1117600"/>
                  </a:lnTo>
                  <a:lnTo>
                    <a:pt x="806450" y="1123950"/>
                  </a:lnTo>
                  <a:lnTo>
                    <a:pt x="847725" y="1244600"/>
                  </a:lnTo>
                  <a:lnTo>
                    <a:pt x="882650" y="1355725"/>
                  </a:lnTo>
                  <a:lnTo>
                    <a:pt x="892175" y="1438275"/>
                  </a:lnTo>
                  <a:lnTo>
                    <a:pt x="927100" y="1492250"/>
                  </a:lnTo>
                  <a:lnTo>
                    <a:pt x="971550" y="1533525"/>
                  </a:lnTo>
                  <a:lnTo>
                    <a:pt x="962025" y="1571625"/>
                  </a:lnTo>
                  <a:lnTo>
                    <a:pt x="828675" y="1539875"/>
                  </a:lnTo>
                  <a:lnTo>
                    <a:pt x="796925" y="1593850"/>
                  </a:lnTo>
                  <a:lnTo>
                    <a:pt x="771525" y="1663700"/>
                  </a:lnTo>
                  <a:lnTo>
                    <a:pt x="723900" y="1733550"/>
                  </a:lnTo>
                  <a:lnTo>
                    <a:pt x="673100" y="1682750"/>
                  </a:lnTo>
                  <a:lnTo>
                    <a:pt x="596900" y="1622425"/>
                  </a:lnTo>
                  <a:lnTo>
                    <a:pt x="565150" y="1562100"/>
                  </a:lnTo>
                  <a:lnTo>
                    <a:pt x="571500" y="1454150"/>
                  </a:lnTo>
                  <a:lnTo>
                    <a:pt x="536575" y="1422400"/>
                  </a:lnTo>
                  <a:lnTo>
                    <a:pt x="501650" y="1416050"/>
                  </a:lnTo>
                  <a:lnTo>
                    <a:pt x="488950" y="1355725"/>
                  </a:lnTo>
                  <a:lnTo>
                    <a:pt x="400050" y="1365250"/>
                  </a:lnTo>
                  <a:lnTo>
                    <a:pt x="396875" y="1409700"/>
                  </a:lnTo>
                  <a:lnTo>
                    <a:pt x="311150" y="1454150"/>
                  </a:lnTo>
                  <a:lnTo>
                    <a:pt x="206375" y="1473200"/>
                  </a:lnTo>
                  <a:lnTo>
                    <a:pt x="184150" y="1454150"/>
                  </a:lnTo>
                  <a:lnTo>
                    <a:pt x="228600" y="1393825"/>
                  </a:lnTo>
                  <a:lnTo>
                    <a:pt x="155575" y="1231900"/>
                  </a:lnTo>
                  <a:lnTo>
                    <a:pt x="111125" y="1181100"/>
                  </a:lnTo>
                  <a:lnTo>
                    <a:pt x="28575" y="1133475"/>
                  </a:lnTo>
                  <a:lnTo>
                    <a:pt x="0" y="1047750"/>
                  </a:lnTo>
                  <a:lnTo>
                    <a:pt x="28575" y="1019175"/>
                  </a:lnTo>
                  <a:lnTo>
                    <a:pt x="98425" y="1044575"/>
                  </a:lnTo>
                  <a:lnTo>
                    <a:pt x="149225" y="1066800"/>
                  </a:lnTo>
                  <a:lnTo>
                    <a:pt x="196850" y="1082675"/>
                  </a:lnTo>
                  <a:lnTo>
                    <a:pt x="196850" y="1082675"/>
                  </a:lnTo>
                  <a:lnTo>
                    <a:pt x="177800" y="1035050"/>
                  </a:lnTo>
                  <a:lnTo>
                    <a:pt x="171450" y="1006475"/>
                  </a:lnTo>
                  <a:lnTo>
                    <a:pt x="257175" y="1019175"/>
                  </a:lnTo>
                  <a:lnTo>
                    <a:pt x="330200" y="876300"/>
                  </a:lnTo>
                  <a:lnTo>
                    <a:pt x="184150" y="736600"/>
                  </a:lnTo>
                  <a:lnTo>
                    <a:pt x="234950" y="711200"/>
                  </a:lnTo>
                  <a:lnTo>
                    <a:pt x="276225" y="584200"/>
                  </a:lnTo>
                  <a:lnTo>
                    <a:pt x="260350" y="565150"/>
                  </a:lnTo>
                  <a:lnTo>
                    <a:pt x="247650" y="504825"/>
                  </a:lnTo>
                  <a:lnTo>
                    <a:pt x="250825" y="482600"/>
                  </a:lnTo>
                  <a:lnTo>
                    <a:pt x="304800" y="412750"/>
                  </a:lnTo>
                  <a:lnTo>
                    <a:pt x="250825" y="374650"/>
                  </a:lnTo>
                  <a:lnTo>
                    <a:pt x="203200" y="355600"/>
                  </a:lnTo>
                  <a:lnTo>
                    <a:pt x="158750" y="292100"/>
                  </a:lnTo>
                  <a:lnTo>
                    <a:pt x="85725" y="222250"/>
                  </a:lnTo>
                  <a:lnTo>
                    <a:pt x="22225" y="215900"/>
                  </a:lnTo>
                  <a:lnTo>
                    <a:pt x="25400" y="187325"/>
                  </a:lnTo>
                  <a:lnTo>
                    <a:pt x="92075" y="101600"/>
                  </a:lnTo>
                  <a:lnTo>
                    <a:pt x="82550" y="22225"/>
                  </a:lnTo>
                  <a:lnTo>
                    <a:pt x="130175" y="0"/>
                  </a:lnTo>
                  <a:close/>
                </a:path>
              </a:pathLst>
            </a:custGeom>
            <a:solidFill>
              <a:srgbClr val="00B050"/>
            </a:solidFill>
            <a:ln w="15875" cap="flat" cmpd="sng" algn="ctr">
              <a:solidFill>
                <a:srgbClr val="6C6E68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434" tIns="38726" rIns="77434" bIns="38726" rtlCol="0" anchor="ctr"/>
            <a:lstStyle/>
            <a:p>
              <a:pPr algn="ctr"/>
              <a:endParaRPr lang="ru-RU" kern="0">
                <a:solidFill>
                  <a:srgbClr val="FF0000"/>
                </a:solidFill>
                <a:cs typeface="Arial" charset="0"/>
              </a:endParaRP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495010" y="5884964"/>
              <a:ext cx="76952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Бавлы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7420107" y="3956909"/>
              <a:ext cx="119952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Муслюмово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7170644" y="4550577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Азнакаево</a:t>
              </a:r>
            </a:p>
          </p:txBody>
        </p:sp>
        <p:sp>
          <p:nvSpPr>
            <p:cNvPr id="299" name="Прямоугольник 298"/>
            <p:cNvSpPr/>
            <p:nvPr/>
          </p:nvSpPr>
          <p:spPr>
            <a:xfrm>
              <a:off x="1930486" y="3758080"/>
              <a:ext cx="1204699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Камское  Устье</a:t>
              </a:r>
            </a:p>
          </p:txBody>
        </p:sp>
        <p:sp>
          <p:nvSpPr>
            <p:cNvPr id="300" name="Прямоугольник 299"/>
            <p:cNvSpPr/>
            <p:nvPr/>
          </p:nvSpPr>
          <p:spPr>
            <a:xfrm>
              <a:off x="2085977" y="2158038"/>
              <a:ext cx="1238801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Высокая Гора</a:t>
              </a:r>
            </a:p>
          </p:txBody>
        </p:sp>
        <p:sp>
          <p:nvSpPr>
            <p:cNvPr id="301" name="Прямоугольник 300"/>
            <p:cNvSpPr/>
            <p:nvPr/>
          </p:nvSpPr>
          <p:spPr>
            <a:xfrm>
              <a:off x="2361409" y="2635366"/>
              <a:ext cx="57441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Казань</a:t>
              </a: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067962" y="3466876"/>
              <a:ext cx="1061045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Нижнекамск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2985462" y="4723244"/>
              <a:ext cx="1303484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Базарные Матаки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6547792" y="3965448"/>
              <a:ext cx="838440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Сарманово</a:t>
              </a:r>
            </a:p>
          </p:txBody>
        </p:sp>
        <p:sp>
          <p:nvSpPr>
            <p:cNvPr id="305" name="Прямоугольник 304"/>
            <p:cNvSpPr/>
            <p:nvPr/>
          </p:nvSpPr>
          <p:spPr>
            <a:xfrm>
              <a:off x="5300073" y="2718019"/>
              <a:ext cx="795143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Елабуга</a:t>
              </a: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1745526" y="3245548"/>
              <a:ext cx="1239937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Верхний  Услон</a:t>
              </a:r>
            </a:p>
          </p:txBody>
        </p:sp>
        <p:sp>
          <p:nvSpPr>
            <p:cNvPr id="309" name="Прямоугольник 308"/>
            <p:cNvSpPr/>
            <p:nvPr/>
          </p:nvSpPr>
          <p:spPr>
            <a:xfrm>
              <a:off x="6070998" y="3015690"/>
              <a:ext cx="1560448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Набережные Челны</a:t>
              </a: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3795875" y="2435098"/>
              <a:ext cx="801333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Богатые Сабы</a:t>
              </a:r>
            </a:p>
          </p:txBody>
        </p:sp>
        <p:sp>
          <p:nvSpPr>
            <p:cNvPr id="311" name="Прямоугольник 310"/>
            <p:cNvSpPr/>
            <p:nvPr/>
          </p:nvSpPr>
          <p:spPr>
            <a:xfrm>
              <a:off x="3379215" y="3844283"/>
              <a:ext cx="849232" cy="18466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Arial" charset="0"/>
                </a:rPr>
                <a:t>Алексеевск</a:t>
              </a: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3196089" y="2004115"/>
              <a:ext cx="472808" cy="123111"/>
            </a:xfrm>
            <a:prstGeom prst="rect">
              <a:avLst/>
            </a:prstGeom>
          </p:spPr>
          <p:txBody>
            <a:bodyPr wrap="square" lIns="0" tIns="0" rIns="0" bIns="0" anchor="ctr" anchorCtr="1">
              <a:spAutoFit/>
            </a:bodyPr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</a:pPr>
              <a:r>
                <a:rPr lang="ru-RU" sz="8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Calibri"/>
                  <a:cs typeface="Arial"/>
                </a:rPr>
                <a:t>Арск</a:t>
              </a:r>
            </a:p>
          </p:txBody>
        </p:sp>
        <p:grpSp>
          <p:nvGrpSpPr>
            <p:cNvPr id="315" name="Группа 314"/>
            <p:cNvGrpSpPr/>
            <p:nvPr/>
          </p:nvGrpSpPr>
          <p:grpSpPr>
            <a:xfrm>
              <a:off x="155423" y="6115635"/>
              <a:ext cx="4198016" cy="566112"/>
              <a:chOff x="1599050" y="9333078"/>
              <a:chExt cx="6060028" cy="1023030"/>
            </a:xfrm>
          </p:grpSpPr>
          <p:sp>
            <p:nvSpPr>
              <p:cNvPr id="316" name="Прямоугольник 315"/>
              <p:cNvSpPr/>
              <p:nvPr/>
            </p:nvSpPr>
            <p:spPr>
              <a:xfrm>
                <a:off x="1599050" y="9340451"/>
                <a:ext cx="6060028" cy="1015657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317" name="Text Box 144"/>
              <p:cNvSpPr txBox="1">
                <a:spLocks noChangeArrowheads="1"/>
              </p:cNvSpPr>
              <p:nvPr/>
            </p:nvSpPr>
            <p:spPr bwMode="auto">
              <a:xfrm>
                <a:off x="2411644" y="9333078"/>
                <a:ext cx="4154784" cy="480449"/>
              </a:xfrm>
              <a:prstGeom prst="rect">
                <a:avLst/>
              </a:prstGeom>
              <a:solidFill>
                <a:srgbClr val="FFFFFF">
                  <a:alpha val="7000"/>
                </a:srgbClr>
              </a:solidFill>
              <a:ln>
                <a:noFill/>
              </a:ln>
              <a:extLst/>
            </p:spPr>
            <p:txBody>
              <a:bodyPr wrap="square" lIns="95611" tIns="47827" rIns="95611" bIns="47827">
                <a:spAutoFit/>
              </a:bodyPr>
              <a:lstStyle>
                <a:lvl1pPr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>
                  <a:spcBef>
                    <a:spcPct val="50000"/>
                  </a:spcBef>
                </a:pPr>
                <a:r>
                  <a:rPr lang="ru-RU" altLang="ru-RU" sz="1100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318" name="Прямоугольник 317"/>
            <p:cNvSpPr/>
            <p:nvPr/>
          </p:nvSpPr>
          <p:spPr>
            <a:xfrm>
              <a:off x="519554" y="6291431"/>
              <a:ext cx="3392777" cy="278239"/>
            </a:xfrm>
            <a:prstGeom prst="rect">
              <a:avLst/>
            </a:prstGeom>
          </p:spPr>
          <p:txBody>
            <a:bodyPr wrap="square" lIns="77413" tIns="38714" rIns="77413" bIns="38714">
              <a:spAutoFit/>
            </a:bodyPr>
            <a:lstStyle/>
            <a:p>
              <a:pPr algn="just"/>
              <a:r>
                <a:rPr lang="ru-RU" sz="1300" dirty="0">
                  <a:solidFill>
                    <a:srgbClr val="000000"/>
                  </a:solidFill>
                  <a:cs typeface="Times New Roman" pitchFamily="18" charset="0"/>
                </a:rPr>
                <a:t>Показатели выявленных термических точек</a:t>
              </a:r>
            </a:p>
          </p:txBody>
        </p:sp>
        <p:sp>
          <p:nvSpPr>
            <p:cNvPr id="319" name="Овал 318"/>
            <p:cNvSpPr/>
            <p:nvPr/>
          </p:nvSpPr>
          <p:spPr>
            <a:xfrm>
              <a:off x="207324" y="62621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0" name="Овал 319"/>
            <p:cNvSpPr/>
            <p:nvPr/>
          </p:nvSpPr>
          <p:spPr>
            <a:xfrm>
              <a:off x="7093158" y="201914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</a:p>
          </p:txBody>
        </p:sp>
        <p:sp>
          <p:nvSpPr>
            <p:cNvPr id="321" name="Овал 320"/>
            <p:cNvSpPr/>
            <p:nvPr/>
          </p:nvSpPr>
          <p:spPr>
            <a:xfrm>
              <a:off x="6395412" y="469617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22" name="Овал 321"/>
            <p:cNvSpPr/>
            <p:nvPr/>
          </p:nvSpPr>
          <p:spPr>
            <a:xfrm>
              <a:off x="4417185" y="4840790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23" name="Овал 322"/>
            <p:cNvSpPr/>
            <p:nvPr/>
          </p:nvSpPr>
          <p:spPr>
            <a:xfrm>
              <a:off x="8356938" y="3110594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24" name="Овал 323"/>
            <p:cNvSpPr/>
            <p:nvPr/>
          </p:nvSpPr>
          <p:spPr>
            <a:xfrm>
              <a:off x="3388875" y="502406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5" name="Овал 324"/>
            <p:cNvSpPr/>
            <p:nvPr/>
          </p:nvSpPr>
          <p:spPr>
            <a:xfrm>
              <a:off x="3596519" y="403173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5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6" name="Овал 325"/>
            <p:cNvSpPr/>
            <p:nvPr/>
          </p:nvSpPr>
          <p:spPr>
            <a:xfrm>
              <a:off x="1201565" y="457998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27" name="Овал 326"/>
            <p:cNvSpPr/>
            <p:nvPr/>
          </p:nvSpPr>
          <p:spPr>
            <a:xfrm>
              <a:off x="2093250" y="341027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28" name="Овал 327"/>
            <p:cNvSpPr/>
            <p:nvPr/>
          </p:nvSpPr>
          <p:spPr>
            <a:xfrm>
              <a:off x="5545254" y="291676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8</a:t>
              </a:r>
            </a:p>
          </p:txBody>
        </p:sp>
        <p:sp>
          <p:nvSpPr>
            <p:cNvPr id="329" name="Овал 328"/>
            <p:cNvSpPr/>
            <p:nvPr/>
          </p:nvSpPr>
          <p:spPr>
            <a:xfrm>
              <a:off x="6168410" y="398459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31" name="Овал 330"/>
            <p:cNvSpPr/>
            <p:nvPr/>
          </p:nvSpPr>
          <p:spPr>
            <a:xfrm>
              <a:off x="2439449" y="291415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2" name="Овал 331"/>
            <p:cNvSpPr/>
            <p:nvPr/>
          </p:nvSpPr>
          <p:spPr>
            <a:xfrm>
              <a:off x="2813087" y="372657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36000" tIns="60888" rIns="3600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10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3" name="Овал 332"/>
            <p:cNvSpPr/>
            <p:nvPr/>
          </p:nvSpPr>
          <p:spPr>
            <a:xfrm>
              <a:off x="6301574" y="5401031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34" name="Овал 333"/>
            <p:cNvSpPr/>
            <p:nvPr/>
          </p:nvSpPr>
          <p:spPr>
            <a:xfrm>
              <a:off x="6363354" y="255822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35" name="Овал 334"/>
            <p:cNvSpPr/>
            <p:nvPr/>
          </p:nvSpPr>
          <p:spPr>
            <a:xfrm>
              <a:off x="7631439" y="3509077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7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6" name="Овал 335"/>
            <p:cNvSpPr/>
            <p:nvPr/>
          </p:nvSpPr>
          <p:spPr>
            <a:xfrm>
              <a:off x="6670192" y="332278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37" name="Овал 336"/>
            <p:cNvSpPr/>
            <p:nvPr/>
          </p:nvSpPr>
          <p:spPr>
            <a:xfrm>
              <a:off x="5316829" y="4433369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6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8" name="Овал 337"/>
            <p:cNvSpPr/>
            <p:nvPr/>
          </p:nvSpPr>
          <p:spPr>
            <a:xfrm>
              <a:off x="5402893" y="3709943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39" name="Овал 338"/>
            <p:cNvSpPr/>
            <p:nvPr/>
          </p:nvSpPr>
          <p:spPr>
            <a:xfrm>
              <a:off x="4096496" y="547765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0" name="Овал 339"/>
            <p:cNvSpPr/>
            <p:nvPr/>
          </p:nvSpPr>
          <p:spPr>
            <a:xfrm>
              <a:off x="2555553" y="468188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1" name="Овал 340"/>
            <p:cNvSpPr/>
            <p:nvPr/>
          </p:nvSpPr>
          <p:spPr>
            <a:xfrm>
              <a:off x="1981250" y="4885786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2" name="Овал 341"/>
            <p:cNvSpPr/>
            <p:nvPr/>
          </p:nvSpPr>
          <p:spPr>
            <a:xfrm>
              <a:off x="4353447" y="4090976"/>
              <a:ext cx="368505" cy="38454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41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3" name="Овал 342"/>
            <p:cNvSpPr/>
            <p:nvPr/>
          </p:nvSpPr>
          <p:spPr>
            <a:xfrm>
              <a:off x="3798072" y="35140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3</a:t>
              </a:r>
            </a:p>
          </p:txBody>
        </p:sp>
        <p:sp>
          <p:nvSpPr>
            <p:cNvPr id="344" name="Овал 343"/>
            <p:cNvSpPr/>
            <p:nvPr/>
          </p:nvSpPr>
          <p:spPr>
            <a:xfrm>
              <a:off x="5297376" y="5175943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  <p:sp>
          <p:nvSpPr>
            <p:cNvPr id="345" name="Овал 344"/>
            <p:cNvSpPr/>
            <p:nvPr/>
          </p:nvSpPr>
          <p:spPr>
            <a:xfrm>
              <a:off x="7703047" y="5395915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</a:t>
              </a:r>
            </a:p>
          </p:txBody>
        </p:sp>
        <p:sp>
          <p:nvSpPr>
            <p:cNvPr id="346" name="Овал 345"/>
            <p:cNvSpPr/>
            <p:nvPr/>
          </p:nvSpPr>
          <p:spPr>
            <a:xfrm>
              <a:off x="7355776" y="4774742"/>
              <a:ext cx="304760" cy="310559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778" tIns="60888" rIns="121778" bIns="60888" rtlCol="0" anchor="ctr">
              <a:noAutofit/>
            </a:bodyPr>
            <a:lstStyle/>
            <a:p>
              <a:pPr algn="ctr"/>
              <a:r>
                <a:rPr lang="ru-RU" b="1" dirty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1</a:t>
              </a:r>
            </a:p>
          </p:txBody>
        </p:sp>
        <p:sp>
          <p:nvSpPr>
            <p:cNvPr id="347" name="TextBox 5"/>
            <p:cNvSpPr txBox="1">
              <a:spLocks noChangeArrowheads="1"/>
            </p:cNvSpPr>
            <p:nvPr/>
          </p:nvSpPr>
          <p:spPr bwMode="auto">
            <a:xfrm>
              <a:off x="112492" y="838994"/>
              <a:ext cx="8981039" cy="594962"/>
            </a:xfrm>
            <a:prstGeom prst="rect">
              <a:avLst/>
            </a:prstGeom>
            <a:solidFill>
              <a:srgbClr val="DDDFE3"/>
            </a:solidFill>
            <a:ln w="6350">
              <a:noFill/>
            </a:ln>
            <a:extLst/>
          </p:spPr>
          <p:txBody>
            <a:bodyPr wrap="square" lIns="76041" tIns="38022" rIns="76041" bIns="38022">
              <a:spAutoFit/>
            </a:bodyPr>
            <a:lstStyle>
              <a:defPPr>
                <a:defRPr lang="ru-RU"/>
              </a:defPPr>
              <a:lvl1pPr algn="ctr" defTabSz="883705" eaLnBrk="1" hangingPunct="1">
                <a:defRPr kern="0">
                  <a:solidFill>
                    <a:prstClr val="black"/>
                  </a:solidFill>
                  <a:cs typeface="Times New Roman" panose="02020603050405020304" pitchFamily="18" charset="0"/>
                </a:defRPr>
              </a:lvl1pPr>
              <a:lvl2pPr marL="742950" indent="-285750" eaLnBrk="0" hangingPunct="0">
                <a:defRPr sz="2100">
                  <a:latin typeface="Arial" charset="0"/>
                  <a:cs typeface="Arial" charset="0"/>
                </a:defRPr>
              </a:lvl2pPr>
              <a:lvl3pPr marL="1143000" indent="-228600" eaLnBrk="0" hangingPunct="0">
                <a:defRPr sz="2100">
                  <a:latin typeface="Arial" charset="0"/>
                  <a:cs typeface="Arial" charset="0"/>
                </a:defRPr>
              </a:lvl3pPr>
              <a:lvl4pPr marL="1600200" indent="-228600" eaLnBrk="0" hangingPunct="0">
                <a:defRPr sz="2100">
                  <a:latin typeface="Arial" charset="0"/>
                  <a:cs typeface="Arial" charset="0"/>
                </a:defRPr>
              </a:lvl4pPr>
              <a:lvl5pPr marL="2057400" indent="-228600" eaLnBrk="0" hangingPunct="0">
                <a:defRPr sz="2100">
                  <a:latin typeface="Arial" charset="0"/>
                  <a:cs typeface="Arial" charset="0"/>
                </a:defRPr>
              </a:lvl5pPr>
              <a:lvl6pPr marL="25146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6pPr>
              <a:lvl7pPr marL="29718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7pPr>
              <a:lvl8pPr marL="34290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8pPr>
              <a:lvl9pPr marL="3886200" indent="-228600" defTabSz="1038225" eaLnBrk="0" fontAlgn="base" hangingPunct="0">
                <a:spcBef>
                  <a:spcPct val="0"/>
                </a:spcBef>
                <a:spcAft>
                  <a:spcPct val="0"/>
                </a:spcAft>
                <a:defRPr sz="2100">
                  <a:latin typeface="Arial" charset="0"/>
                  <a:cs typeface="Arial" charset="0"/>
                </a:defRPr>
              </a:lvl9pPr>
            </a:lstStyle>
            <a:p>
              <a:r>
                <a:rPr lang="ru-RU" dirty="0"/>
                <a:t>С начала года </a:t>
              </a:r>
              <a:r>
                <a:rPr lang="ru-RU" dirty="0" smtClean="0"/>
                <a:t>зарегистрированы 182 термические точки  </a:t>
              </a:r>
              <a:r>
                <a:rPr lang="ru-RU" dirty="0"/>
                <a:t>(</a:t>
              </a:r>
              <a:r>
                <a:rPr lang="ru-RU" dirty="0" smtClean="0"/>
                <a:t>168– </a:t>
              </a:r>
              <a:r>
                <a:rPr lang="ru-RU" dirty="0"/>
                <a:t>подтверждены, </a:t>
              </a:r>
              <a:r>
                <a:rPr lang="ru-RU" dirty="0" smtClean="0"/>
                <a:t>14 </a:t>
              </a:r>
              <a:r>
                <a:rPr lang="ru-RU" dirty="0"/>
                <a:t>– не подтверждены). </a:t>
              </a:r>
            </a:p>
            <a:p>
              <a:r>
                <a:rPr lang="ru-RU" dirty="0"/>
                <a:t>АППГ </a:t>
              </a:r>
              <a:r>
                <a:rPr lang="ru-RU" dirty="0" smtClean="0"/>
                <a:t>–332 термоточки (332 </a:t>
              </a:r>
              <a:r>
                <a:rPr lang="ru-RU" dirty="0"/>
                <a:t>– </a:t>
              </a:r>
              <a:r>
                <a:rPr lang="ru-RU" dirty="0" smtClean="0"/>
                <a:t>подтверждены, </a:t>
              </a:r>
              <a:r>
                <a:rPr lang="ru-RU" dirty="0"/>
                <a:t>0 – не подтверждены).</a:t>
              </a:r>
            </a:p>
            <a:p>
              <a:r>
                <a:rPr lang="ru-RU" dirty="0"/>
                <a:t>За неделю природные пожары не зарегистрированы. С начала года природные пожары не зарегистрированы. АППГ – </a:t>
              </a:r>
              <a:r>
                <a:rPr lang="ru-RU" dirty="0" smtClean="0"/>
                <a:t>11  </a:t>
              </a:r>
              <a:r>
                <a:rPr lang="ru-RU" dirty="0"/>
                <a:t>природных </a:t>
              </a:r>
              <a:r>
                <a:rPr lang="ru-RU" dirty="0" smtClean="0"/>
                <a:t>пожаров.</a:t>
              </a:r>
              <a:endParaRPr lang="ru-RU" dirty="0"/>
            </a:p>
          </p:txBody>
        </p:sp>
        <p:sp>
          <p:nvSpPr>
            <p:cNvPr id="348" name="Овал 347"/>
            <p:cNvSpPr/>
            <p:nvPr/>
          </p:nvSpPr>
          <p:spPr>
            <a:xfrm>
              <a:off x="4814337" y="3071621"/>
              <a:ext cx="364430" cy="357535"/>
            </a:xfrm>
            <a:prstGeom prst="ellipse">
              <a:avLst/>
            </a:prstGeom>
            <a:solidFill>
              <a:schemeClr val="bg1"/>
            </a:solidFill>
            <a:ln w="6350">
              <a:solidFill>
                <a:schemeClr val="tx1"/>
              </a:solidFill>
            </a:ln>
            <a:effectLst>
              <a:glow rad="63500">
                <a:srgbClr val="00B050">
                  <a:alpha val="40000"/>
                </a:srgbClr>
              </a:glow>
            </a:effectLst>
            <a:scene3d>
              <a:camera prst="orthographicFront"/>
              <a:lightRig rig="threePt" dir="t"/>
            </a:scene3d>
            <a:sp3d>
              <a:bevelT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60888" rIns="0" bIns="60888" rtlCol="0" anchor="ctr">
              <a:noAutofit/>
            </a:bodyPr>
            <a:lstStyle/>
            <a:p>
              <a:pPr algn="ctr"/>
              <a:r>
                <a:rPr lang="ru-RU" b="1" dirty="0" smtClean="0">
                  <a:solidFill>
                    <a:srgbClr val="000000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20</a:t>
              </a:r>
              <a:endPara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42" name="Овал 141"/>
          <p:cNvSpPr/>
          <p:nvPr/>
        </p:nvSpPr>
        <p:spPr>
          <a:xfrm>
            <a:off x="1572990" y="2914186"/>
            <a:ext cx="390197" cy="38454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946" tIns="60798" rIns="35946" bIns="60798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11</a:t>
            </a:r>
          </a:p>
        </p:txBody>
      </p:sp>
      <p:sp>
        <p:nvSpPr>
          <p:cNvPr id="143" name="Овал 142"/>
          <p:cNvSpPr/>
          <p:nvPr/>
        </p:nvSpPr>
        <p:spPr>
          <a:xfrm>
            <a:off x="2649388" y="2313507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466" tIns="60732" rIns="121466" bIns="6073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  <p:sp>
        <p:nvSpPr>
          <p:cNvPr id="144" name="Овал 143"/>
          <p:cNvSpPr/>
          <p:nvPr/>
        </p:nvSpPr>
        <p:spPr>
          <a:xfrm>
            <a:off x="1092522" y="3739769"/>
            <a:ext cx="322701" cy="310559"/>
          </a:xfrm>
          <a:prstGeom prst="ellipse">
            <a:avLst/>
          </a:prstGeom>
          <a:solidFill>
            <a:schemeClr val="bg1"/>
          </a:solidFill>
          <a:ln w="6350">
            <a:solidFill>
              <a:schemeClr val="tx1"/>
            </a:solidFill>
          </a:ln>
          <a:effectLst>
            <a:glow rad="63500">
              <a:srgbClr val="00B050">
                <a:alpha val="40000"/>
              </a:srgbClr>
            </a:glow>
          </a:effectLst>
          <a:scene3d>
            <a:camera prst="orthographicFront"/>
            <a:lightRig rig="threePt" dir="t"/>
          </a:scene3d>
          <a:sp3d>
            <a:bevelT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466" tIns="60732" rIns="121466" bIns="60732" rtlCol="0" anchor="ctr">
            <a:noAutofit/>
          </a:bodyPr>
          <a:lstStyle/>
          <a:p>
            <a:pPr algn="ctr"/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141578380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eg"/><Relationship Id="rId1" Type="http://schemas.openxmlformats.org/officeDocument/2006/relationships/image" Target="../media/image3.jpeg"/></Relationships>
</file>

<file path=ppt/theme/_rels/theme1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7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8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Углы">
  <a:themeElements>
    <a:clrScheme name="Углы">
      <a:dk1>
        <a:srgbClr val="000000"/>
      </a:dk1>
      <a:lt1>
        <a:srgbClr val="FFFFFF"/>
      </a:lt1>
      <a:dk2>
        <a:srgbClr val="434342"/>
      </a:dk2>
      <a:lt2>
        <a:srgbClr val="CDD7D9"/>
      </a:lt2>
      <a:accent1>
        <a:srgbClr val="797B7E"/>
      </a:accent1>
      <a:accent2>
        <a:srgbClr val="F96A1B"/>
      </a:accent2>
      <a:accent3>
        <a:srgbClr val="08A1D9"/>
      </a:accent3>
      <a:accent4>
        <a:srgbClr val="7C984A"/>
      </a:accent4>
      <a:accent5>
        <a:srgbClr val="C2AD8D"/>
      </a:accent5>
      <a:accent6>
        <a:srgbClr val="506E94"/>
      </a:accent6>
      <a:hlink>
        <a:srgbClr val="5F5F5F"/>
      </a:hlink>
      <a:folHlink>
        <a:srgbClr val="969696"/>
      </a:folHlink>
    </a:clrScheme>
    <a:fontScheme name="Классическая 2">
      <a:maj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굴림"/>
        <a:font script="Hans" typeface="黑体"/>
        <a:font script="Hant" typeface="微軟正黑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Главная">
      <a:fillStyleLst>
        <a:solidFill>
          <a:schemeClr val="phClr"/>
        </a:solidFill>
        <a:gradFill rotWithShape="1">
          <a:gsLst>
            <a:gs pos="0">
              <a:schemeClr val="phClr">
                <a:tint val="60000"/>
                <a:satMod val="250000"/>
              </a:schemeClr>
            </a:gs>
            <a:gs pos="35000">
              <a:schemeClr val="phClr">
                <a:tint val="47000"/>
                <a:satMod val="275000"/>
              </a:schemeClr>
            </a:gs>
            <a:gs pos="100000">
              <a:schemeClr val="phClr">
                <a:tint val="25000"/>
                <a:satMod val="300000"/>
              </a:schemeClr>
            </a:gs>
          </a:gsLst>
          <a:lin ang="16200000" scaled="1"/>
        </a:gradFill>
        <a:solidFill>
          <a:schemeClr val="phClr">
            <a:satMod val="110000"/>
          </a:schemeClr>
        </a:solidFill>
      </a:fillStyleLst>
      <a:lnStyleLst>
        <a:ln w="12700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8575" cap="flat" cmpd="sng" algn="ctr">
          <a:solidFill>
            <a:schemeClr val="phClr"/>
          </a:solidFill>
          <a:prstDash val="solid"/>
        </a:ln>
        <a:ln w="41275" cap="flat" cmpd="sng" algn="ctr">
          <a:solidFill>
            <a:schemeClr val="phClr"/>
          </a:solidFill>
          <a:prstDash val="solid"/>
        </a:ln>
      </a:lnStyleLst>
      <a:effectStyleLst>
        <a:effectStyle>
          <a:effectLst/>
        </a:effectStyle>
        <a:effectStyle>
          <a:effectLst>
            <a:outerShdw blurRad="39999" dist="23000" algn="bl" rotWithShape="0">
              <a:srgbClr val="000000">
                <a:alpha val="40000"/>
              </a:srgbClr>
            </a:outerShdw>
          </a:effectLst>
        </a:effectStyle>
        <a:effectStyle>
          <a:effectLst>
            <a:outerShdw blurRad="38100" dist="19050" algn="bl" rotWithShape="0">
              <a:srgbClr val="000000">
                <a:alpha val="60000"/>
              </a:srgbClr>
            </a:outerShdw>
          </a:effectLst>
          <a:scene3d>
            <a:camera prst="orthographicFront">
              <a:rot lat="0" lon="0" rev="0"/>
            </a:camera>
            <a:lightRig rig="balanced" dir="l"/>
          </a:scene3d>
          <a:sp3d prstMaterial="plastic">
            <a:bevelT w="38100" h="31750"/>
          </a:sp3d>
        </a:effectStyle>
      </a:effectStyleLst>
      <a:bgFillStyleLst>
        <a:solidFill>
          <a:schemeClr val="phClr"/>
        </a:solidFill>
        <a:blipFill rotWithShape="1">
          <a:blip xmlns:r="http://schemas.openxmlformats.org/officeDocument/2006/relationships" r:embed="rId1">
            <a:duotone>
              <a:schemeClr val="phClr">
                <a:tint val="90000"/>
                <a:shade val="85000"/>
              </a:schemeClr>
              <a:schemeClr val="phClr">
                <a:tint val="95000"/>
                <a:shade val="99000"/>
              </a:schemeClr>
            </a:duotone>
          </a:blip>
          <a:tile tx="0" ty="0" sx="100000" sy="100000" flip="none" algn="tl"/>
        </a:blipFill>
        <a:blipFill rotWithShape="1">
          <a:blip xmlns:r="http://schemas.openxmlformats.org/officeDocument/2006/relationships" r:embed="rId2">
            <a:duotone>
              <a:schemeClr val="phClr">
                <a:tint val="93000"/>
                <a:shade val="85000"/>
              </a:schemeClr>
              <a:schemeClr val="phClr">
                <a:tint val="96000"/>
                <a:shade val="99000"/>
              </a:schemeClr>
            </a:duotone>
          </a:blip>
          <a:tile tx="0" ty="0" sx="90000" sy="90000" flip="none" algn="tl"/>
        </a:blipFill>
      </a:bgFillStyleLst>
    </a:fmtScheme>
  </a:themeElements>
  <a:objectDefaults/>
  <a:extraClrSchemeLst/>
</a:theme>
</file>

<file path=ppt/theme/theme11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12.xml><?xml version="1.0" encoding="utf-8"?>
<a:theme xmlns:a="http://schemas.openxmlformats.org/drawingml/2006/main" name="13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13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6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10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8.xml><?xml version="1.0" encoding="utf-8"?>
<a:theme xmlns:a="http://schemas.openxmlformats.org/drawingml/2006/main" name="1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21_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98525</TotalTime>
  <Words>3649</Words>
  <Application>Microsoft Office PowerPoint</Application>
  <PresentationFormat>Произвольный</PresentationFormat>
  <Paragraphs>998</Paragraphs>
  <Slides>29</Slides>
  <Notes>10</Notes>
  <HiddenSlides>0</HiddenSlides>
  <MMClips>2</MMClips>
  <ScaleCrop>false</ScaleCrop>
  <HeadingPairs>
    <vt:vector size="4" baseType="variant">
      <vt:variant>
        <vt:lpstr>Тема</vt:lpstr>
      </vt:variant>
      <vt:variant>
        <vt:i4>12</vt:i4>
      </vt:variant>
      <vt:variant>
        <vt:lpstr>Заголовки слайдов</vt:lpstr>
      </vt:variant>
      <vt:variant>
        <vt:i4>29</vt:i4>
      </vt:variant>
    </vt:vector>
  </HeadingPairs>
  <TitlesOfParts>
    <vt:vector size="41" baseType="lpstr">
      <vt:lpstr>Поток</vt:lpstr>
      <vt:lpstr>3_Поток</vt:lpstr>
      <vt:lpstr>2_Поток</vt:lpstr>
      <vt:lpstr>5_Поток</vt:lpstr>
      <vt:lpstr>6_Поток</vt:lpstr>
      <vt:lpstr>10_Поток</vt:lpstr>
      <vt:lpstr>4_Поток</vt:lpstr>
      <vt:lpstr>1_Поток</vt:lpstr>
      <vt:lpstr>21_Тема Office</vt:lpstr>
      <vt:lpstr>Углы</vt:lpstr>
      <vt:lpstr>7_Поток</vt:lpstr>
      <vt:lpstr>13_Тема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6040</cp:revision>
  <cp:lastPrinted>2022-04-13T12:15:18Z</cp:lastPrinted>
  <dcterms:created xsi:type="dcterms:W3CDTF">2016-06-03T06:31:21Z</dcterms:created>
  <dcterms:modified xsi:type="dcterms:W3CDTF">2022-06-17T10:00:05Z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